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C38494-5588-4896-A390-4DA637E802B5}" v="96" dt="2023-04-06T12:46:41.6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Kitson - Staff - DKA" userId="b9f47d29-d5da-4985-9ef8-cdd408196d66" providerId="ADAL" clId="{4F052CE2-A41C-46FA-93CB-6C2712690CAA}"/>
    <pc:docChg chg="undo custSel addSld delSld modSld">
      <pc:chgData name="Steven Kitson - Staff - DKA" userId="b9f47d29-d5da-4985-9ef8-cdd408196d66" providerId="ADAL" clId="{4F052CE2-A41C-46FA-93CB-6C2712690CAA}" dt="2023-04-01T19:54:27.042" v="10269" actId="20577"/>
      <pc:docMkLst>
        <pc:docMk/>
      </pc:docMkLst>
      <pc:sldChg chg="modSp mod">
        <pc:chgData name="Steven Kitson - Staff - DKA" userId="b9f47d29-d5da-4985-9ef8-cdd408196d66" providerId="ADAL" clId="{4F052CE2-A41C-46FA-93CB-6C2712690CAA}" dt="2023-04-01T15:09:31.660" v="1778" actId="20577"/>
        <pc:sldMkLst>
          <pc:docMk/>
          <pc:sldMk cId="699930121" sldId="258"/>
        </pc:sldMkLst>
        <pc:spChg chg="mod">
          <ac:chgData name="Steven Kitson - Staff - DKA" userId="b9f47d29-d5da-4985-9ef8-cdd408196d66" providerId="ADAL" clId="{4F052CE2-A41C-46FA-93CB-6C2712690CAA}" dt="2023-04-01T14:56:41.680" v="1067" actId="14100"/>
          <ac:spMkLst>
            <pc:docMk/>
            <pc:sldMk cId="699930121" sldId="258"/>
            <ac:spMk id="4" creationId="{86DF7108-F6DA-498A-8092-80B1115DF0FB}"/>
          </ac:spMkLst>
        </pc:spChg>
        <pc:graphicFrameChg chg="mod modGraphic">
          <ac:chgData name="Steven Kitson - Staff - DKA" userId="b9f47d29-d5da-4985-9ef8-cdd408196d66" providerId="ADAL" clId="{4F052CE2-A41C-46FA-93CB-6C2712690CAA}" dt="2023-04-01T15:03:19.869" v="1491" actId="14100"/>
          <ac:graphicFrameMkLst>
            <pc:docMk/>
            <pc:sldMk cId="699930121" sldId="258"/>
            <ac:graphicFrameMk id="2" creationId="{06E72BCB-3C8C-4D86-A2C5-839AF2E5E169}"/>
          </ac:graphicFrameMkLst>
        </pc:graphicFrameChg>
        <pc:graphicFrameChg chg="mod modGraphic">
          <ac:chgData name="Steven Kitson - Staff - DKA" userId="b9f47d29-d5da-4985-9ef8-cdd408196d66" providerId="ADAL" clId="{4F052CE2-A41C-46FA-93CB-6C2712690CAA}" dt="2023-04-01T15:09:31.660" v="1778" actId="20577"/>
          <ac:graphicFrameMkLst>
            <pc:docMk/>
            <pc:sldMk cId="699930121" sldId="258"/>
            <ac:graphicFrameMk id="15" creationId="{D8609897-423D-4F6F-81E2-3CD087C022A6}"/>
          </ac:graphicFrameMkLst>
        </pc:graphicFrameChg>
        <pc:graphicFrameChg chg="mod modGraphic">
          <ac:chgData name="Steven Kitson - Staff - DKA" userId="b9f47d29-d5da-4985-9ef8-cdd408196d66" providerId="ADAL" clId="{4F052CE2-A41C-46FA-93CB-6C2712690CAA}" dt="2023-04-01T15:09:09.909" v="1771" actId="1035"/>
          <ac:graphicFrameMkLst>
            <pc:docMk/>
            <pc:sldMk cId="699930121" sldId="258"/>
            <ac:graphicFrameMk id="24" creationId="{371B8FE0-3122-4E7D-972B-EA3C0CECDE62}"/>
          </ac:graphicFrameMkLst>
        </pc:graphicFrameChg>
      </pc:sldChg>
      <pc:sldChg chg="modSp add del mod">
        <pc:chgData name="Steven Kitson - Staff - DKA" userId="b9f47d29-d5da-4985-9ef8-cdd408196d66" providerId="ADAL" clId="{4F052CE2-A41C-46FA-93CB-6C2712690CAA}" dt="2023-04-01T15:51:23.911" v="3139" actId="1037"/>
        <pc:sldMkLst>
          <pc:docMk/>
          <pc:sldMk cId="3004652123" sldId="259"/>
        </pc:sldMkLst>
        <pc:spChg chg="mod">
          <ac:chgData name="Steven Kitson - Staff - DKA" userId="b9f47d29-d5da-4985-9ef8-cdd408196d66" providerId="ADAL" clId="{4F052CE2-A41C-46FA-93CB-6C2712690CAA}" dt="2023-04-01T15:45:45.523" v="2855" actId="1036"/>
          <ac:spMkLst>
            <pc:docMk/>
            <pc:sldMk cId="3004652123" sldId="259"/>
            <ac:spMk id="4" creationId="{86DF7108-F6DA-498A-8092-80B1115DF0FB}"/>
          </ac:spMkLst>
        </pc:spChg>
        <pc:graphicFrameChg chg="mod modGraphic">
          <ac:chgData name="Steven Kitson - Staff - DKA" userId="b9f47d29-d5da-4985-9ef8-cdd408196d66" providerId="ADAL" clId="{4F052CE2-A41C-46FA-93CB-6C2712690CAA}" dt="2023-04-01T15:20:43.336" v="1987" actId="1036"/>
          <ac:graphicFrameMkLst>
            <pc:docMk/>
            <pc:sldMk cId="3004652123" sldId="259"/>
            <ac:graphicFrameMk id="2" creationId="{06E72BCB-3C8C-4D86-A2C5-839AF2E5E169}"/>
          </ac:graphicFrameMkLst>
        </pc:graphicFrameChg>
        <pc:graphicFrameChg chg="mod modGraphic">
          <ac:chgData name="Steven Kitson - Staff - DKA" userId="b9f47d29-d5da-4985-9ef8-cdd408196d66" providerId="ADAL" clId="{4F052CE2-A41C-46FA-93CB-6C2712690CAA}" dt="2023-04-01T15:51:23.911" v="3139" actId="1037"/>
          <ac:graphicFrameMkLst>
            <pc:docMk/>
            <pc:sldMk cId="3004652123" sldId="259"/>
            <ac:graphicFrameMk id="15" creationId="{D8609897-423D-4F6F-81E2-3CD087C022A6}"/>
          </ac:graphicFrameMkLst>
        </pc:graphicFrameChg>
        <pc:graphicFrameChg chg="mod modGraphic">
          <ac:chgData name="Steven Kitson - Staff - DKA" userId="b9f47d29-d5da-4985-9ef8-cdd408196d66" providerId="ADAL" clId="{4F052CE2-A41C-46FA-93CB-6C2712690CAA}" dt="2023-04-01T15:49:49.568" v="3123" actId="20577"/>
          <ac:graphicFrameMkLst>
            <pc:docMk/>
            <pc:sldMk cId="3004652123" sldId="259"/>
            <ac:graphicFrameMk id="24" creationId="{371B8FE0-3122-4E7D-972B-EA3C0CECDE62}"/>
          </ac:graphicFrameMkLst>
        </pc:graphicFrameChg>
      </pc:sldChg>
      <pc:sldChg chg="addSp delSp modSp add del mod">
        <pc:chgData name="Steven Kitson - Staff - DKA" userId="b9f47d29-d5da-4985-9ef8-cdd408196d66" providerId="ADAL" clId="{4F052CE2-A41C-46FA-93CB-6C2712690CAA}" dt="2023-04-01T19:26:44.502" v="9155" actId="1036"/>
        <pc:sldMkLst>
          <pc:docMk/>
          <pc:sldMk cId="2774834797" sldId="260"/>
        </pc:sldMkLst>
        <pc:spChg chg="mod">
          <ac:chgData name="Steven Kitson - Staff - DKA" userId="b9f47d29-d5da-4985-9ef8-cdd408196d66" providerId="ADAL" clId="{4F052CE2-A41C-46FA-93CB-6C2712690CAA}" dt="2023-04-01T16:31:49.986" v="5754" actId="14100"/>
          <ac:spMkLst>
            <pc:docMk/>
            <pc:sldMk cId="2774834797" sldId="260"/>
            <ac:spMk id="4" creationId="{86DF7108-F6DA-498A-8092-80B1115DF0FB}"/>
          </ac:spMkLst>
        </pc:spChg>
        <pc:graphicFrameChg chg="mod modGraphic">
          <ac:chgData name="Steven Kitson - Staff - DKA" userId="b9f47d29-d5da-4985-9ef8-cdd408196d66" providerId="ADAL" clId="{4F052CE2-A41C-46FA-93CB-6C2712690CAA}" dt="2023-04-01T19:26:44.502" v="9155" actId="1036"/>
          <ac:graphicFrameMkLst>
            <pc:docMk/>
            <pc:sldMk cId="2774834797" sldId="260"/>
            <ac:graphicFrameMk id="2" creationId="{06E72BCB-3C8C-4D86-A2C5-839AF2E5E169}"/>
          </ac:graphicFrameMkLst>
        </pc:graphicFrameChg>
        <pc:graphicFrameChg chg="add del">
          <ac:chgData name="Steven Kitson - Staff - DKA" userId="b9f47d29-d5da-4985-9ef8-cdd408196d66" providerId="ADAL" clId="{4F052CE2-A41C-46FA-93CB-6C2712690CAA}" dt="2023-04-01T15:54:33.169" v="3236"/>
          <ac:graphicFrameMkLst>
            <pc:docMk/>
            <pc:sldMk cId="2774834797" sldId="260"/>
            <ac:graphicFrameMk id="3" creationId="{91E90A28-9561-9DCD-6EDB-46ECB4E6D97C}"/>
          </ac:graphicFrameMkLst>
        </pc:graphicFrameChg>
        <pc:graphicFrameChg chg="mod modGraphic">
          <ac:chgData name="Steven Kitson - Staff - DKA" userId="b9f47d29-d5da-4985-9ef8-cdd408196d66" providerId="ADAL" clId="{4F052CE2-A41C-46FA-93CB-6C2712690CAA}" dt="2023-04-01T16:31:38.290" v="5751" actId="1076"/>
          <ac:graphicFrameMkLst>
            <pc:docMk/>
            <pc:sldMk cId="2774834797" sldId="260"/>
            <ac:graphicFrameMk id="15" creationId="{D8609897-423D-4F6F-81E2-3CD087C022A6}"/>
          </ac:graphicFrameMkLst>
        </pc:graphicFrameChg>
        <pc:graphicFrameChg chg="del mod">
          <ac:chgData name="Steven Kitson - Staff - DKA" userId="b9f47d29-d5da-4985-9ef8-cdd408196d66" providerId="ADAL" clId="{4F052CE2-A41C-46FA-93CB-6C2712690CAA}" dt="2023-04-01T15:52:28.707" v="3146" actId="478"/>
          <ac:graphicFrameMkLst>
            <pc:docMk/>
            <pc:sldMk cId="2774834797" sldId="260"/>
            <ac:graphicFrameMk id="24" creationId="{371B8FE0-3122-4E7D-972B-EA3C0CECDE62}"/>
          </ac:graphicFrameMkLst>
        </pc:graphicFrameChg>
      </pc:sldChg>
      <pc:sldChg chg="delSp modSp mod">
        <pc:chgData name="Steven Kitson - Staff - DKA" userId="b9f47d29-d5da-4985-9ef8-cdd408196d66" providerId="ADAL" clId="{4F052CE2-A41C-46FA-93CB-6C2712690CAA}" dt="2023-04-01T19:54:27.042" v="10269" actId="20577"/>
        <pc:sldMkLst>
          <pc:docMk/>
          <pc:sldMk cId="1983640822" sldId="261"/>
        </pc:sldMkLst>
        <pc:spChg chg="mod">
          <ac:chgData name="Steven Kitson - Staff - DKA" userId="b9f47d29-d5da-4985-9ef8-cdd408196d66" providerId="ADAL" clId="{4F052CE2-A41C-46FA-93CB-6C2712690CAA}" dt="2023-04-01T19:35:38.961" v="9484" actId="14100"/>
          <ac:spMkLst>
            <pc:docMk/>
            <pc:sldMk cId="1983640822" sldId="261"/>
            <ac:spMk id="4" creationId="{86DF7108-F6DA-498A-8092-80B1115DF0FB}"/>
          </ac:spMkLst>
        </pc:spChg>
        <pc:graphicFrameChg chg="mod modGraphic">
          <ac:chgData name="Steven Kitson - Staff - DKA" userId="b9f47d29-d5da-4985-9ef8-cdd408196d66" providerId="ADAL" clId="{4F052CE2-A41C-46FA-93CB-6C2712690CAA}" dt="2023-04-01T19:50:39.613" v="10166" actId="14100"/>
          <ac:graphicFrameMkLst>
            <pc:docMk/>
            <pc:sldMk cId="1983640822" sldId="261"/>
            <ac:graphicFrameMk id="2" creationId="{06E72BCB-3C8C-4D86-A2C5-839AF2E5E169}"/>
          </ac:graphicFrameMkLst>
        </pc:graphicFrameChg>
        <pc:graphicFrameChg chg="mod modGraphic">
          <ac:chgData name="Steven Kitson - Staff - DKA" userId="b9f47d29-d5da-4985-9ef8-cdd408196d66" providerId="ADAL" clId="{4F052CE2-A41C-46FA-93CB-6C2712690CAA}" dt="2023-04-01T19:54:27.042" v="10269" actId="20577"/>
          <ac:graphicFrameMkLst>
            <pc:docMk/>
            <pc:sldMk cId="1983640822" sldId="261"/>
            <ac:graphicFrameMk id="15" creationId="{D8609897-423D-4F6F-81E2-3CD087C022A6}"/>
          </ac:graphicFrameMkLst>
        </pc:graphicFrameChg>
        <pc:graphicFrameChg chg="del">
          <ac:chgData name="Steven Kitson - Staff - DKA" userId="b9f47d29-d5da-4985-9ef8-cdd408196d66" providerId="ADAL" clId="{4F052CE2-A41C-46FA-93CB-6C2712690CAA}" dt="2023-04-01T17:04:23.092" v="5755" actId="478"/>
          <ac:graphicFrameMkLst>
            <pc:docMk/>
            <pc:sldMk cId="1983640822" sldId="261"/>
            <ac:graphicFrameMk id="24" creationId="{371B8FE0-3122-4E7D-972B-EA3C0CECDE62}"/>
          </ac:graphicFrameMkLst>
        </pc:graphicFrameChg>
      </pc:sldChg>
    </pc:docChg>
  </pc:docChgLst>
  <pc:docChgLst>
    <pc:chgData name="Steven Kitson - Staff - DKA" userId="b9f47d29-d5da-4985-9ef8-cdd408196d66" providerId="ADAL" clId="{AFC38494-5588-4896-A390-4DA637E802B5}"/>
    <pc:docChg chg="undo custSel delSld modSld">
      <pc:chgData name="Steven Kitson - Staff - DKA" userId="b9f47d29-d5da-4985-9ef8-cdd408196d66" providerId="ADAL" clId="{AFC38494-5588-4896-A390-4DA637E802B5}" dt="2023-04-15T15:08:29.480" v="5553" actId="20577"/>
      <pc:docMkLst>
        <pc:docMk/>
      </pc:docMkLst>
      <pc:sldChg chg="addSp delSp modSp mod">
        <pc:chgData name="Steven Kitson - Staff - DKA" userId="b9f47d29-d5da-4985-9ef8-cdd408196d66" providerId="ADAL" clId="{AFC38494-5588-4896-A390-4DA637E802B5}" dt="2023-04-15T15:07:27.609" v="5537" actId="20577"/>
        <pc:sldMkLst>
          <pc:docMk/>
          <pc:sldMk cId="699930121" sldId="258"/>
        </pc:sldMkLst>
        <pc:spChg chg="mod">
          <ac:chgData name="Steven Kitson - Staff - DKA" userId="b9f47d29-d5da-4985-9ef8-cdd408196d66" providerId="ADAL" clId="{AFC38494-5588-4896-A390-4DA637E802B5}" dt="2023-04-06T10:18:20.527" v="2121" actId="14100"/>
          <ac:spMkLst>
            <pc:docMk/>
            <pc:sldMk cId="699930121" sldId="258"/>
            <ac:spMk id="4" creationId="{86DF7108-F6DA-498A-8092-80B1115DF0FB}"/>
          </ac:spMkLst>
        </pc:spChg>
        <pc:graphicFrameChg chg="mod modGraphic">
          <ac:chgData name="Steven Kitson - Staff - DKA" userId="b9f47d29-d5da-4985-9ef8-cdd408196d66" providerId="ADAL" clId="{AFC38494-5588-4896-A390-4DA637E802B5}" dt="2023-04-15T15:05:44.836" v="5471" actId="20577"/>
          <ac:graphicFrameMkLst>
            <pc:docMk/>
            <pc:sldMk cId="699930121" sldId="258"/>
            <ac:graphicFrameMk id="2" creationId="{06E72BCB-3C8C-4D86-A2C5-839AF2E5E169}"/>
          </ac:graphicFrameMkLst>
        </pc:graphicFrameChg>
        <pc:graphicFrameChg chg="del mod modGraphic">
          <ac:chgData name="Steven Kitson - Staff - DKA" userId="b9f47d29-d5da-4985-9ef8-cdd408196d66" providerId="ADAL" clId="{AFC38494-5588-4896-A390-4DA637E802B5}" dt="2023-04-04T17:11:41.517" v="61" actId="478"/>
          <ac:graphicFrameMkLst>
            <pc:docMk/>
            <pc:sldMk cId="699930121" sldId="258"/>
            <ac:graphicFrameMk id="15" creationId="{D8609897-423D-4F6F-81E2-3CD087C022A6}"/>
          </ac:graphicFrameMkLst>
        </pc:graphicFrameChg>
        <pc:graphicFrameChg chg="mod modGraphic">
          <ac:chgData name="Steven Kitson - Staff - DKA" userId="b9f47d29-d5da-4985-9ef8-cdd408196d66" providerId="ADAL" clId="{AFC38494-5588-4896-A390-4DA637E802B5}" dt="2023-04-15T15:07:27.609" v="5537" actId="20577"/>
          <ac:graphicFrameMkLst>
            <pc:docMk/>
            <pc:sldMk cId="699930121" sldId="258"/>
            <ac:graphicFrameMk id="24" creationId="{371B8FE0-3122-4E7D-972B-EA3C0CECDE62}"/>
          </ac:graphicFrameMkLst>
        </pc:graphicFrameChg>
        <pc:picChg chg="add mod">
          <ac:chgData name="Steven Kitson - Staff - DKA" userId="b9f47d29-d5da-4985-9ef8-cdd408196d66" providerId="ADAL" clId="{AFC38494-5588-4896-A390-4DA637E802B5}" dt="2023-04-06T10:22:29.998" v="2248" actId="1076"/>
          <ac:picMkLst>
            <pc:docMk/>
            <pc:sldMk cId="699930121" sldId="258"/>
            <ac:picMk id="3" creationId="{9A1E58ED-F7B0-8571-73EF-7E97B7C7FE7F}"/>
          </ac:picMkLst>
        </pc:picChg>
      </pc:sldChg>
      <pc:sldChg chg="delSp modSp mod">
        <pc:chgData name="Steven Kitson - Staff - DKA" userId="b9f47d29-d5da-4985-9ef8-cdd408196d66" providerId="ADAL" clId="{AFC38494-5588-4896-A390-4DA637E802B5}" dt="2023-04-15T15:08:29.480" v="5553" actId="20577"/>
        <pc:sldMkLst>
          <pc:docMk/>
          <pc:sldMk cId="3004652123" sldId="259"/>
        </pc:sldMkLst>
        <pc:spChg chg="mod">
          <ac:chgData name="Steven Kitson - Staff - DKA" userId="b9f47d29-d5da-4985-9ef8-cdd408196d66" providerId="ADAL" clId="{AFC38494-5588-4896-A390-4DA637E802B5}" dt="2023-04-06T11:10:27.804" v="4134" actId="1036"/>
          <ac:spMkLst>
            <pc:docMk/>
            <pc:sldMk cId="3004652123" sldId="259"/>
            <ac:spMk id="4" creationId="{86DF7108-F6DA-498A-8092-80B1115DF0FB}"/>
          </ac:spMkLst>
        </pc:spChg>
        <pc:graphicFrameChg chg="mod modGraphic">
          <ac:chgData name="Steven Kitson - Staff - DKA" userId="b9f47d29-d5da-4985-9ef8-cdd408196d66" providerId="ADAL" clId="{AFC38494-5588-4896-A390-4DA637E802B5}" dt="2023-04-15T15:08:29.480" v="5553" actId="20577"/>
          <ac:graphicFrameMkLst>
            <pc:docMk/>
            <pc:sldMk cId="3004652123" sldId="259"/>
            <ac:graphicFrameMk id="2" creationId="{06E72BCB-3C8C-4D86-A2C5-839AF2E5E169}"/>
          </ac:graphicFrameMkLst>
        </pc:graphicFrameChg>
        <pc:graphicFrameChg chg="mod modGraphic">
          <ac:chgData name="Steven Kitson - Staff - DKA" userId="b9f47d29-d5da-4985-9ef8-cdd408196d66" providerId="ADAL" clId="{AFC38494-5588-4896-A390-4DA637E802B5}" dt="2023-04-06T11:11:01.270" v="4215" actId="20577"/>
          <ac:graphicFrameMkLst>
            <pc:docMk/>
            <pc:sldMk cId="3004652123" sldId="259"/>
            <ac:graphicFrameMk id="15" creationId="{D8609897-423D-4F6F-81E2-3CD087C022A6}"/>
          </ac:graphicFrameMkLst>
        </pc:graphicFrameChg>
        <pc:graphicFrameChg chg="del mod modGraphic">
          <ac:chgData name="Steven Kitson - Staff - DKA" userId="b9f47d29-d5da-4985-9ef8-cdd408196d66" providerId="ADAL" clId="{AFC38494-5588-4896-A390-4DA637E802B5}" dt="2023-04-04T17:12:33.374" v="168" actId="478"/>
          <ac:graphicFrameMkLst>
            <pc:docMk/>
            <pc:sldMk cId="3004652123" sldId="259"/>
            <ac:graphicFrameMk id="24" creationId="{371B8FE0-3122-4E7D-972B-EA3C0CECDE62}"/>
          </ac:graphicFrameMkLst>
        </pc:graphicFrameChg>
      </pc:sldChg>
      <pc:sldChg chg="modSp mod">
        <pc:chgData name="Steven Kitson - Staff - DKA" userId="b9f47d29-d5da-4985-9ef8-cdd408196d66" providerId="ADAL" clId="{AFC38494-5588-4896-A390-4DA637E802B5}" dt="2023-04-06T12:47:09.438" v="5383" actId="2164"/>
        <pc:sldMkLst>
          <pc:docMk/>
          <pc:sldMk cId="2774834797" sldId="260"/>
        </pc:sldMkLst>
        <pc:spChg chg="mod">
          <ac:chgData name="Steven Kitson - Staff - DKA" userId="b9f47d29-d5da-4985-9ef8-cdd408196d66" providerId="ADAL" clId="{AFC38494-5588-4896-A390-4DA637E802B5}" dt="2023-04-06T12:46:55.015" v="5380" actId="14100"/>
          <ac:spMkLst>
            <pc:docMk/>
            <pc:sldMk cId="2774834797" sldId="260"/>
            <ac:spMk id="4" creationId="{86DF7108-F6DA-498A-8092-80B1115DF0FB}"/>
          </ac:spMkLst>
        </pc:spChg>
        <pc:graphicFrameChg chg="mod modGraphic">
          <ac:chgData name="Steven Kitson - Staff - DKA" userId="b9f47d29-d5da-4985-9ef8-cdd408196d66" providerId="ADAL" clId="{AFC38494-5588-4896-A390-4DA637E802B5}" dt="2023-04-06T12:46:59.078" v="5381" actId="1076"/>
          <ac:graphicFrameMkLst>
            <pc:docMk/>
            <pc:sldMk cId="2774834797" sldId="260"/>
            <ac:graphicFrameMk id="2" creationId="{06E72BCB-3C8C-4D86-A2C5-839AF2E5E169}"/>
          </ac:graphicFrameMkLst>
        </pc:graphicFrameChg>
        <pc:graphicFrameChg chg="mod modGraphic">
          <ac:chgData name="Steven Kitson - Staff - DKA" userId="b9f47d29-d5da-4985-9ef8-cdd408196d66" providerId="ADAL" clId="{AFC38494-5588-4896-A390-4DA637E802B5}" dt="2023-04-06T12:47:09.438" v="5383" actId="2164"/>
          <ac:graphicFrameMkLst>
            <pc:docMk/>
            <pc:sldMk cId="2774834797" sldId="260"/>
            <ac:graphicFrameMk id="15" creationId="{D8609897-423D-4F6F-81E2-3CD087C022A6}"/>
          </ac:graphicFrameMkLst>
        </pc:graphicFrameChg>
      </pc:sldChg>
      <pc:sldChg chg="del">
        <pc:chgData name="Steven Kitson - Staff - DKA" userId="b9f47d29-d5da-4985-9ef8-cdd408196d66" providerId="ADAL" clId="{AFC38494-5588-4896-A390-4DA637E802B5}" dt="2023-04-04T17:13:50.328" v="289" actId="47"/>
        <pc:sldMkLst>
          <pc:docMk/>
          <pc:sldMk cId="1983640822" sldId="261"/>
        </pc:sldMkLst>
      </pc:sldChg>
    </pc:docChg>
  </pc:docChgLst>
  <pc:docChgLst>
    <pc:chgData name="Joanna Scarth" userId="S::jscarth@dixonsco.com::5a2d2d97-c1db-4876-8c43-333b07bbda36" providerId="AD" clId="Web-{18297541-CD6C-1A29-4E9C-9B14F0B22999}"/>
    <pc:docChg chg="modSld">
      <pc:chgData name="Joanna Scarth" userId="S::jscarth@dixonsco.com::5a2d2d97-c1db-4876-8c43-333b07bbda36" providerId="AD" clId="Web-{18297541-CD6C-1A29-4E9C-9B14F0B22999}" dt="2020-06-23T13:51:51.695" v="11"/>
      <pc:docMkLst>
        <pc:docMk/>
      </pc:docMkLst>
      <pc:sldChg chg="modSp">
        <pc:chgData name="Joanna Scarth" userId="S::jscarth@dixonsco.com::5a2d2d97-c1db-4876-8c43-333b07bbda36" providerId="AD" clId="Web-{18297541-CD6C-1A29-4E9C-9B14F0B22999}" dt="2020-06-23T13:51:51.695" v="11"/>
        <pc:sldMkLst>
          <pc:docMk/>
          <pc:sldMk cId="1436931066" sldId="257"/>
        </pc:sldMkLst>
        <pc:graphicFrameChg chg="mod modGraphic">
          <ac:chgData name="Joanna Scarth" userId="S::jscarth@dixonsco.com::5a2d2d97-c1db-4876-8c43-333b07bbda36" providerId="AD" clId="Web-{18297541-CD6C-1A29-4E9C-9B14F0B22999}" dt="2020-06-23T13:51:51.695" v="11"/>
          <ac:graphicFrameMkLst>
            <pc:docMk/>
            <pc:sldMk cId="1436931066" sldId="257"/>
            <ac:graphicFrameMk id="5" creationId="{00000000-0000-0000-0000-000000000000}"/>
          </ac:graphicFrameMkLst>
        </pc:graphicFrameChg>
      </pc:sldChg>
    </pc:docChg>
  </pc:docChgLst>
  <pc:docChgLst>
    <pc:chgData name="Joanna Scarth" userId="S::jscarth@dixonsco.com::5a2d2d97-c1db-4876-8c43-333b07bbda36" providerId="AD" clId="Web-{72BD7076-7FF0-F7CB-8C09-D3868A1CC189}"/>
    <pc:docChg chg="modSld">
      <pc:chgData name="Joanna Scarth" userId="S::jscarth@dixonsco.com::5a2d2d97-c1db-4876-8c43-333b07bbda36" providerId="AD" clId="Web-{72BD7076-7FF0-F7CB-8C09-D3868A1CC189}" dt="2020-06-24T09:08:28.454" v="0"/>
      <pc:docMkLst>
        <pc:docMk/>
      </pc:docMkLst>
      <pc:sldChg chg="delSp">
        <pc:chgData name="Joanna Scarth" userId="S::jscarth@dixonsco.com::5a2d2d97-c1db-4876-8c43-333b07bbda36" providerId="AD" clId="Web-{72BD7076-7FF0-F7CB-8C09-D3868A1CC189}" dt="2020-06-24T09:08:28.454" v="0"/>
        <pc:sldMkLst>
          <pc:docMk/>
          <pc:sldMk cId="815140271" sldId="256"/>
        </pc:sldMkLst>
        <pc:spChg chg="del">
          <ac:chgData name="Joanna Scarth" userId="S::jscarth@dixonsco.com::5a2d2d97-c1db-4876-8c43-333b07bbda36" providerId="AD" clId="Web-{72BD7076-7FF0-F7CB-8C09-D3868A1CC189}" dt="2020-06-24T09:08:28.454" v="0"/>
          <ac:spMkLst>
            <pc:docMk/>
            <pc:sldMk cId="815140271" sldId="256"/>
            <ac:spMk id="18" creationId="{E929408A-7414-440B-9289-CB24C284DCDD}"/>
          </ac:spMkLst>
        </pc:spChg>
      </pc:sldChg>
    </pc:docChg>
  </pc:docChgLst>
  <pc:docChgLst>
    <pc:chgData name="Steven Kitson" userId="b9f47d29-d5da-4985-9ef8-cdd408196d66" providerId="ADAL" clId="{AF0C39AD-3602-437C-B10B-EB2BC9BC3CF6}"/>
    <pc:docChg chg="undo custSel modSld">
      <pc:chgData name="Steven Kitson" userId="b9f47d29-d5da-4985-9ef8-cdd408196d66" providerId="ADAL" clId="{AF0C39AD-3602-437C-B10B-EB2BC9BC3CF6}" dt="2023-04-04T07:42:42.113" v="427" actId="20577"/>
      <pc:docMkLst>
        <pc:docMk/>
      </pc:docMkLst>
      <pc:sldChg chg="modSp mod">
        <pc:chgData name="Steven Kitson" userId="b9f47d29-d5da-4985-9ef8-cdd408196d66" providerId="ADAL" clId="{AF0C39AD-3602-437C-B10B-EB2BC9BC3CF6}" dt="2023-04-04T07:29:24.550" v="221" actId="20577"/>
        <pc:sldMkLst>
          <pc:docMk/>
          <pc:sldMk cId="699930121" sldId="258"/>
        </pc:sldMkLst>
        <pc:spChg chg="mod">
          <ac:chgData name="Steven Kitson" userId="b9f47d29-d5da-4985-9ef8-cdd408196d66" providerId="ADAL" clId="{AF0C39AD-3602-437C-B10B-EB2BC9BC3CF6}" dt="2023-04-04T07:25:53.950" v="168" actId="14100"/>
          <ac:spMkLst>
            <pc:docMk/>
            <pc:sldMk cId="699930121" sldId="258"/>
            <ac:spMk id="4" creationId="{86DF7108-F6DA-498A-8092-80B1115DF0FB}"/>
          </ac:spMkLst>
        </pc:spChg>
        <pc:graphicFrameChg chg="mod modGraphic">
          <ac:chgData name="Steven Kitson" userId="b9f47d29-d5da-4985-9ef8-cdd408196d66" providerId="ADAL" clId="{AF0C39AD-3602-437C-B10B-EB2BC9BC3CF6}" dt="2023-04-04T07:27:36.206" v="206"/>
          <ac:graphicFrameMkLst>
            <pc:docMk/>
            <pc:sldMk cId="699930121" sldId="258"/>
            <ac:graphicFrameMk id="2" creationId="{06E72BCB-3C8C-4D86-A2C5-839AF2E5E169}"/>
          </ac:graphicFrameMkLst>
        </pc:graphicFrameChg>
        <pc:graphicFrameChg chg="mod modGraphic">
          <ac:chgData name="Steven Kitson" userId="b9f47d29-d5da-4985-9ef8-cdd408196d66" providerId="ADAL" clId="{AF0C39AD-3602-437C-B10B-EB2BC9BC3CF6}" dt="2023-04-04T07:29:24.550" v="221" actId="20577"/>
          <ac:graphicFrameMkLst>
            <pc:docMk/>
            <pc:sldMk cId="699930121" sldId="258"/>
            <ac:graphicFrameMk id="15" creationId="{D8609897-423D-4F6F-81E2-3CD087C022A6}"/>
          </ac:graphicFrameMkLst>
        </pc:graphicFrameChg>
        <pc:graphicFrameChg chg="modGraphic">
          <ac:chgData name="Steven Kitson" userId="b9f47d29-d5da-4985-9ef8-cdd408196d66" providerId="ADAL" clId="{AF0C39AD-3602-437C-B10B-EB2BC9BC3CF6}" dt="2023-04-04T07:28:28.761" v="215" actId="20577"/>
          <ac:graphicFrameMkLst>
            <pc:docMk/>
            <pc:sldMk cId="699930121" sldId="258"/>
            <ac:graphicFrameMk id="24" creationId="{371B8FE0-3122-4E7D-972B-EA3C0CECDE62}"/>
          </ac:graphicFrameMkLst>
        </pc:graphicFrameChg>
      </pc:sldChg>
      <pc:sldChg chg="modSp mod">
        <pc:chgData name="Steven Kitson" userId="b9f47d29-d5da-4985-9ef8-cdd408196d66" providerId="ADAL" clId="{AF0C39AD-3602-437C-B10B-EB2BC9BC3CF6}" dt="2023-04-04T07:32:23.689" v="242" actId="20577"/>
        <pc:sldMkLst>
          <pc:docMk/>
          <pc:sldMk cId="3004652123" sldId="259"/>
        </pc:sldMkLst>
        <pc:graphicFrameChg chg="modGraphic">
          <ac:chgData name="Steven Kitson" userId="b9f47d29-d5da-4985-9ef8-cdd408196d66" providerId="ADAL" clId="{AF0C39AD-3602-437C-B10B-EB2BC9BC3CF6}" dt="2023-04-04T07:32:23.689" v="242" actId="20577"/>
          <ac:graphicFrameMkLst>
            <pc:docMk/>
            <pc:sldMk cId="3004652123" sldId="259"/>
            <ac:graphicFrameMk id="15" creationId="{D8609897-423D-4F6F-81E2-3CD087C022A6}"/>
          </ac:graphicFrameMkLst>
        </pc:graphicFrameChg>
        <pc:graphicFrameChg chg="modGraphic">
          <ac:chgData name="Steven Kitson" userId="b9f47d29-d5da-4985-9ef8-cdd408196d66" providerId="ADAL" clId="{AF0C39AD-3602-437C-B10B-EB2BC9BC3CF6}" dt="2023-04-04T07:30:51.263" v="239" actId="20577"/>
          <ac:graphicFrameMkLst>
            <pc:docMk/>
            <pc:sldMk cId="3004652123" sldId="259"/>
            <ac:graphicFrameMk id="24" creationId="{371B8FE0-3122-4E7D-972B-EA3C0CECDE62}"/>
          </ac:graphicFrameMkLst>
        </pc:graphicFrameChg>
      </pc:sldChg>
      <pc:sldChg chg="modSp mod">
        <pc:chgData name="Steven Kitson" userId="b9f47d29-d5da-4985-9ef8-cdd408196d66" providerId="ADAL" clId="{AF0C39AD-3602-437C-B10B-EB2BC9BC3CF6}" dt="2023-04-04T07:37:02.982" v="309"/>
        <pc:sldMkLst>
          <pc:docMk/>
          <pc:sldMk cId="2774834797" sldId="260"/>
        </pc:sldMkLst>
        <pc:graphicFrameChg chg="modGraphic">
          <ac:chgData name="Steven Kitson" userId="b9f47d29-d5da-4985-9ef8-cdd408196d66" providerId="ADAL" clId="{AF0C39AD-3602-437C-B10B-EB2BC9BC3CF6}" dt="2023-04-04T07:36:16.615" v="277" actId="20577"/>
          <ac:graphicFrameMkLst>
            <pc:docMk/>
            <pc:sldMk cId="2774834797" sldId="260"/>
            <ac:graphicFrameMk id="2" creationId="{06E72BCB-3C8C-4D86-A2C5-839AF2E5E169}"/>
          </ac:graphicFrameMkLst>
        </pc:graphicFrameChg>
        <pc:graphicFrameChg chg="mod modGraphic">
          <ac:chgData name="Steven Kitson" userId="b9f47d29-d5da-4985-9ef8-cdd408196d66" providerId="ADAL" clId="{AF0C39AD-3602-437C-B10B-EB2BC9BC3CF6}" dt="2023-04-04T07:37:02.982" v="309"/>
          <ac:graphicFrameMkLst>
            <pc:docMk/>
            <pc:sldMk cId="2774834797" sldId="260"/>
            <ac:graphicFrameMk id="15" creationId="{D8609897-423D-4F6F-81E2-3CD087C022A6}"/>
          </ac:graphicFrameMkLst>
        </pc:graphicFrameChg>
      </pc:sldChg>
      <pc:sldChg chg="modSp mod">
        <pc:chgData name="Steven Kitson" userId="b9f47d29-d5da-4985-9ef8-cdd408196d66" providerId="ADAL" clId="{AF0C39AD-3602-437C-B10B-EB2BC9BC3CF6}" dt="2023-04-04T07:42:42.113" v="427" actId="20577"/>
        <pc:sldMkLst>
          <pc:docMk/>
          <pc:sldMk cId="1983640822" sldId="261"/>
        </pc:sldMkLst>
        <pc:graphicFrameChg chg="modGraphic">
          <ac:chgData name="Steven Kitson" userId="b9f47d29-d5da-4985-9ef8-cdd408196d66" providerId="ADAL" clId="{AF0C39AD-3602-437C-B10B-EB2BC9BC3CF6}" dt="2023-04-04T07:40:01.842" v="319" actId="115"/>
          <ac:graphicFrameMkLst>
            <pc:docMk/>
            <pc:sldMk cId="1983640822" sldId="261"/>
            <ac:graphicFrameMk id="2" creationId="{06E72BCB-3C8C-4D86-A2C5-839AF2E5E169}"/>
          </ac:graphicFrameMkLst>
        </pc:graphicFrameChg>
        <pc:graphicFrameChg chg="mod modGraphic">
          <ac:chgData name="Steven Kitson" userId="b9f47d29-d5da-4985-9ef8-cdd408196d66" providerId="ADAL" clId="{AF0C39AD-3602-437C-B10B-EB2BC9BC3CF6}" dt="2023-04-04T07:42:42.113" v="427" actId="20577"/>
          <ac:graphicFrameMkLst>
            <pc:docMk/>
            <pc:sldMk cId="1983640822" sldId="261"/>
            <ac:graphicFrameMk id="15" creationId="{D8609897-423D-4F6F-81E2-3CD087C022A6}"/>
          </ac:graphicFrameMkLst>
        </pc:graphicFrameChg>
      </pc:sldChg>
    </pc:docChg>
  </pc:docChgLst>
  <pc:docChgLst>
    <pc:chgData name="Steven Kitson - Staff - DKA" userId="b9f47d29-d5da-4985-9ef8-cdd408196d66" providerId="ADAL" clId="{E2FD39D1-0C86-4A46-A12D-CFE6A4B9234B}"/>
    <pc:docChg chg="custSel delSld modSld">
      <pc:chgData name="Steven Kitson - Staff - DKA" userId="b9f47d29-d5da-4985-9ef8-cdd408196d66" providerId="ADAL" clId="{E2FD39D1-0C86-4A46-A12D-CFE6A4B9234B}" dt="2023-03-31T07:53:44.509" v="1887" actId="20577"/>
      <pc:docMkLst>
        <pc:docMk/>
      </pc:docMkLst>
      <pc:sldChg chg="del">
        <pc:chgData name="Steven Kitson - Staff - DKA" userId="b9f47d29-d5da-4985-9ef8-cdd408196d66" providerId="ADAL" clId="{E2FD39D1-0C86-4A46-A12D-CFE6A4B9234B}" dt="2023-03-31T07:24:55.885" v="1" actId="47"/>
        <pc:sldMkLst>
          <pc:docMk/>
          <pc:sldMk cId="815140271" sldId="256"/>
        </pc:sldMkLst>
      </pc:sldChg>
      <pc:sldChg chg="del">
        <pc:chgData name="Steven Kitson - Staff - DKA" userId="b9f47d29-d5da-4985-9ef8-cdd408196d66" providerId="ADAL" clId="{E2FD39D1-0C86-4A46-A12D-CFE6A4B9234B}" dt="2023-03-31T07:24:55.666" v="0" actId="47"/>
        <pc:sldMkLst>
          <pc:docMk/>
          <pc:sldMk cId="1436931066" sldId="257"/>
        </pc:sldMkLst>
      </pc:sldChg>
      <pc:sldChg chg="del">
        <pc:chgData name="Steven Kitson - Staff - DKA" userId="b9f47d29-d5da-4985-9ef8-cdd408196d66" providerId="ADAL" clId="{E2FD39D1-0C86-4A46-A12D-CFE6A4B9234B}" dt="2023-03-31T07:25:28.978" v="55" actId="47"/>
        <pc:sldMkLst>
          <pc:docMk/>
          <pc:sldMk cId="2873676941" sldId="257"/>
        </pc:sldMkLst>
      </pc:sldChg>
      <pc:sldChg chg="modSp mod">
        <pc:chgData name="Steven Kitson - Staff - DKA" userId="b9f47d29-d5da-4985-9ef8-cdd408196d66" providerId="ADAL" clId="{E2FD39D1-0C86-4A46-A12D-CFE6A4B9234B}" dt="2023-03-31T07:53:44.509" v="1887" actId="20577"/>
        <pc:sldMkLst>
          <pc:docMk/>
          <pc:sldMk cId="699930121" sldId="258"/>
        </pc:sldMkLst>
        <pc:spChg chg="mod">
          <ac:chgData name="Steven Kitson - Staff - DKA" userId="b9f47d29-d5da-4985-9ef8-cdd408196d66" providerId="ADAL" clId="{E2FD39D1-0C86-4A46-A12D-CFE6A4B9234B}" dt="2023-03-31T07:25:26.483" v="54" actId="20577"/>
          <ac:spMkLst>
            <pc:docMk/>
            <pc:sldMk cId="699930121" sldId="258"/>
            <ac:spMk id="4" creationId="{86DF7108-F6DA-498A-8092-80B1115DF0FB}"/>
          </ac:spMkLst>
        </pc:spChg>
        <pc:graphicFrameChg chg="mod modGraphic">
          <ac:chgData name="Steven Kitson - Staff - DKA" userId="b9f47d29-d5da-4985-9ef8-cdd408196d66" providerId="ADAL" clId="{E2FD39D1-0C86-4A46-A12D-CFE6A4B9234B}" dt="2023-03-31T07:41:07.720" v="1081" actId="20577"/>
          <ac:graphicFrameMkLst>
            <pc:docMk/>
            <pc:sldMk cId="699930121" sldId="258"/>
            <ac:graphicFrameMk id="2" creationId="{06E72BCB-3C8C-4D86-A2C5-839AF2E5E169}"/>
          </ac:graphicFrameMkLst>
        </pc:graphicFrameChg>
        <pc:graphicFrameChg chg="mod modGraphic">
          <ac:chgData name="Steven Kitson - Staff - DKA" userId="b9f47d29-d5da-4985-9ef8-cdd408196d66" providerId="ADAL" clId="{E2FD39D1-0C86-4A46-A12D-CFE6A4B9234B}" dt="2023-03-31T07:53:44.509" v="1887" actId="20577"/>
          <ac:graphicFrameMkLst>
            <pc:docMk/>
            <pc:sldMk cId="699930121" sldId="258"/>
            <ac:graphicFrameMk id="24" creationId="{371B8FE0-3122-4E7D-972B-EA3C0CECDE62}"/>
          </ac:graphicFrameMkLst>
        </pc:graphicFrameChg>
      </pc:sldChg>
      <pc:sldChg chg="del">
        <pc:chgData name="Steven Kitson - Staff - DKA" userId="b9f47d29-d5da-4985-9ef8-cdd408196d66" providerId="ADAL" clId="{E2FD39D1-0C86-4A46-A12D-CFE6A4B9234B}" dt="2023-03-31T07:25:29.222" v="56" actId="47"/>
        <pc:sldMkLst>
          <pc:docMk/>
          <pc:sldMk cId="2992887613" sldId="259"/>
        </pc:sldMkLst>
      </pc:sldChg>
      <pc:sldChg chg="modSp mod">
        <pc:chgData name="Steven Kitson - Staff - DKA" userId="b9f47d29-d5da-4985-9ef8-cdd408196d66" providerId="ADAL" clId="{E2FD39D1-0C86-4A46-A12D-CFE6A4B9234B}" dt="2023-03-31T07:25:48.198" v="83" actId="20577"/>
        <pc:sldMkLst>
          <pc:docMk/>
          <pc:sldMk cId="3004652123" sldId="259"/>
        </pc:sldMkLst>
        <pc:spChg chg="mod">
          <ac:chgData name="Steven Kitson - Staff - DKA" userId="b9f47d29-d5da-4985-9ef8-cdd408196d66" providerId="ADAL" clId="{E2FD39D1-0C86-4A46-A12D-CFE6A4B9234B}" dt="2023-03-31T07:25:48.198" v="83" actId="20577"/>
          <ac:spMkLst>
            <pc:docMk/>
            <pc:sldMk cId="3004652123" sldId="259"/>
            <ac:spMk id="4" creationId="{86DF7108-F6DA-498A-8092-80B1115DF0FB}"/>
          </ac:spMkLst>
        </pc:spChg>
      </pc:sldChg>
      <pc:sldChg chg="modSp mod">
        <pc:chgData name="Steven Kitson - Staff - DKA" userId="b9f47d29-d5da-4985-9ef8-cdd408196d66" providerId="ADAL" clId="{E2FD39D1-0C86-4A46-A12D-CFE6A4B9234B}" dt="2023-03-31T07:26:05.394" v="98" actId="20577"/>
        <pc:sldMkLst>
          <pc:docMk/>
          <pc:sldMk cId="2774834797" sldId="260"/>
        </pc:sldMkLst>
        <pc:spChg chg="mod">
          <ac:chgData name="Steven Kitson - Staff - DKA" userId="b9f47d29-d5da-4985-9ef8-cdd408196d66" providerId="ADAL" clId="{E2FD39D1-0C86-4A46-A12D-CFE6A4B9234B}" dt="2023-03-31T07:26:05.394" v="98" actId="20577"/>
          <ac:spMkLst>
            <pc:docMk/>
            <pc:sldMk cId="2774834797" sldId="260"/>
            <ac:spMk id="4" creationId="{86DF7108-F6DA-498A-8092-80B1115DF0FB}"/>
          </ac:spMkLst>
        </pc:spChg>
      </pc:sldChg>
      <pc:sldChg chg="del">
        <pc:chgData name="Steven Kitson - Staff - DKA" userId="b9f47d29-d5da-4985-9ef8-cdd408196d66" providerId="ADAL" clId="{E2FD39D1-0C86-4A46-A12D-CFE6A4B9234B}" dt="2023-03-31T07:25:29.459" v="57" actId="47"/>
        <pc:sldMkLst>
          <pc:docMk/>
          <pc:sldMk cId="2991849300" sldId="260"/>
        </pc:sldMkLst>
      </pc:sldChg>
      <pc:sldChg chg="del">
        <pc:chgData name="Steven Kitson - Staff - DKA" userId="b9f47d29-d5da-4985-9ef8-cdd408196d66" providerId="ADAL" clId="{E2FD39D1-0C86-4A46-A12D-CFE6A4B9234B}" dt="2023-03-31T07:25:29.728" v="58" actId="47"/>
        <pc:sldMkLst>
          <pc:docMk/>
          <pc:sldMk cId="371117770" sldId="261"/>
        </pc:sldMkLst>
      </pc:sldChg>
      <pc:sldChg chg="modSp mod">
        <pc:chgData name="Steven Kitson - Staff - DKA" userId="b9f47d29-d5da-4985-9ef8-cdd408196d66" providerId="ADAL" clId="{E2FD39D1-0C86-4A46-A12D-CFE6A4B9234B}" dt="2023-03-31T07:26:16.170" v="113" actId="20577"/>
        <pc:sldMkLst>
          <pc:docMk/>
          <pc:sldMk cId="1983640822" sldId="261"/>
        </pc:sldMkLst>
        <pc:spChg chg="mod">
          <ac:chgData name="Steven Kitson - Staff - DKA" userId="b9f47d29-d5da-4985-9ef8-cdd408196d66" providerId="ADAL" clId="{E2FD39D1-0C86-4A46-A12D-CFE6A4B9234B}" dt="2023-03-31T07:26:16.170" v="113" actId="20577"/>
          <ac:spMkLst>
            <pc:docMk/>
            <pc:sldMk cId="1983640822" sldId="261"/>
            <ac:spMk id="4" creationId="{86DF7108-F6DA-498A-8092-80B1115DF0FB}"/>
          </ac:spMkLst>
        </pc:spChg>
      </pc:sldChg>
      <pc:sldChg chg="del">
        <pc:chgData name="Steven Kitson - Staff - DKA" userId="b9f47d29-d5da-4985-9ef8-cdd408196d66" providerId="ADAL" clId="{E2FD39D1-0C86-4A46-A12D-CFE6A4B9234B}" dt="2023-03-31T07:26:17.956" v="114" actId="47"/>
        <pc:sldMkLst>
          <pc:docMk/>
          <pc:sldMk cId="864256070" sldId="262"/>
        </pc:sldMkLst>
      </pc:sldChg>
    </pc:docChg>
  </pc:docChgLst>
  <pc:docChgLst>
    <pc:chgData name="Joanna Scarth" userId="S::jscarth@dixonsco.com::5a2d2d97-c1db-4876-8c43-333b07bbda36" providerId="AD" clId="Web-{D0BC17C5-2A58-ACC9-CD2B-762284C7ABBD}"/>
    <pc:docChg chg="modSld">
      <pc:chgData name="Joanna Scarth" userId="S::jscarth@dixonsco.com::5a2d2d97-c1db-4876-8c43-333b07bbda36" providerId="AD" clId="Web-{D0BC17C5-2A58-ACC9-CD2B-762284C7ABBD}" dt="2020-06-22T12:51:09.790" v="19"/>
      <pc:docMkLst>
        <pc:docMk/>
      </pc:docMkLst>
      <pc:sldChg chg="modSp">
        <pc:chgData name="Joanna Scarth" userId="S::jscarth@dixonsco.com::5a2d2d97-c1db-4876-8c43-333b07bbda36" providerId="AD" clId="Web-{D0BC17C5-2A58-ACC9-CD2B-762284C7ABBD}" dt="2020-06-22T12:51:09.790" v="19"/>
        <pc:sldMkLst>
          <pc:docMk/>
          <pc:sldMk cId="815140271" sldId="256"/>
        </pc:sldMkLst>
        <pc:graphicFrameChg chg="mod modGraphic">
          <ac:chgData name="Joanna Scarth" userId="S::jscarth@dixonsco.com::5a2d2d97-c1db-4876-8c43-333b07bbda36" providerId="AD" clId="Web-{D0BC17C5-2A58-ACC9-CD2B-762284C7ABBD}" dt="2020-06-22T12:51:09.790" v="19"/>
          <ac:graphicFrameMkLst>
            <pc:docMk/>
            <pc:sldMk cId="815140271" sldId="256"/>
            <ac:graphicFrameMk id="4" creationId="{00000000-0000-0000-0000-000000000000}"/>
          </ac:graphicFrameMkLst>
        </pc:graphicFrameChg>
      </pc:sldChg>
    </pc:docChg>
  </pc:docChgLst>
  <pc:docChgLst>
    <pc:chgData name="Joanna Scarth" userId="S::jscarth@dixonsco.com::5a2d2d97-c1db-4876-8c43-333b07bbda36" providerId="AD" clId="Web-{969ED506-F995-A50D-FD52-205DB54145F3}"/>
    <pc:docChg chg="modSld">
      <pc:chgData name="Joanna Scarth" userId="S::jscarth@dixonsco.com::5a2d2d97-c1db-4876-8c43-333b07bbda36" providerId="AD" clId="Web-{969ED506-F995-A50D-FD52-205DB54145F3}" dt="2020-12-17T11:50:59.298" v="65"/>
      <pc:docMkLst>
        <pc:docMk/>
      </pc:docMkLst>
      <pc:sldChg chg="modSp">
        <pc:chgData name="Joanna Scarth" userId="S::jscarth@dixonsco.com::5a2d2d97-c1db-4876-8c43-333b07bbda36" providerId="AD" clId="Web-{969ED506-F995-A50D-FD52-205DB54145F3}" dt="2020-12-17T11:50:59.298" v="65"/>
        <pc:sldMkLst>
          <pc:docMk/>
          <pc:sldMk cId="815140271" sldId="256"/>
        </pc:sldMkLst>
        <pc:graphicFrameChg chg="mod modGraphic">
          <ac:chgData name="Joanna Scarth" userId="S::jscarth@dixonsco.com::5a2d2d97-c1db-4876-8c43-333b07bbda36" providerId="AD" clId="Web-{969ED506-F995-A50D-FD52-205DB54145F3}" dt="2020-12-17T11:50:59.298" v="65"/>
          <ac:graphicFrameMkLst>
            <pc:docMk/>
            <pc:sldMk cId="815140271" sldId="256"/>
            <ac:graphicFrameMk id="4" creationId="{00000000-0000-0000-0000-000000000000}"/>
          </ac:graphicFrameMkLst>
        </pc:graphicFrameChg>
        <pc:graphicFrameChg chg="mod modGraphic">
          <ac:chgData name="Joanna Scarth" userId="S::jscarth@dixonsco.com::5a2d2d97-c1db-4876-8c43-333b07bbda36" providerId="AD" clId="Web-{969ED506-F995-A50D-FD52-205DB54145F3}" dt="2020-12-17T11:50:36.984" v="47"/>
          <ac:graphicFrameMkLst>
            <pc:docMk/>
            <pc:sldMk cId="815140271" sldId="256"/>
            <ac:graphicFrameMk id="5" creationId="{00000000-0000-0000-0000-000000000000}"/>
          </ac:graphicFrameMkLst>
        </pc:graphicFrameChg>
        <pc:picChg chg="mod">
          <ac:chgData name="Joanna Scarth" userId="S::jscarth@dixonsco.com::5a2d2d97-c1db-4876-8c43-333b07bbda36" providerId="AD" clId="Web-{969ED506-F995-A50D-FD52-205DB54145F3}" dt="2020-12-17T11:50:21.358" v="44" actId="14100"/>
          <ac:picMkLst>
            <pc:docMk/>
            <pc:sldMk cId="815140271" sldId="256"/>
            <ac:picMk id="22" creationId="{ED5ABA12-4BA6-463F-89D2-1DB5E07F29B7}"/>
          </ac:picMkLst>
        </pc:picChg>
        <pc:picChg chg="mod">
          <ac:chgData name="Joanna Scarth" userId="S::jscarth@dixonsco.com::5a2d2d97-c1db-4876-8c43-333b07bbda36" providerId="AD" clId="Web-{969ED506-F995-A50D-FD52-205DB54145F3}" dt="2020-12-17T11:50:15.467" v="42" actId="14100"/>
          <ac:picMkLst>
            <pc:docMk/>
            <pc:sldMk cId="815140271" sldId="256"/>
            <ac:picMk id="23" creationId="{0273D192-7ECA-419E-AF82-4D1C782A44CB}"/>
          </ac:picMkLst>
        </pc:picChg>
        <pc:picChg chg="mod">
          <ac:chgData name="Joanna Scarth" userId="S::jscarth@dixonsco.com::5a2d2d97-c1db-4876-8c43-333b07bbda36" providerId="AD" clId="Web-{969ED506-F995-A50D-FD52-205DB54145F3}" dt="2020-12-17T11:50:27.109" v="45" actId="14100"/>
          <ac:picMkLst>
            <pc:docMk/>
            <pc:sldMk cId="815140271" sldId="256"/>
            <ac:picMk id="24" creationId="{68601459-94C0-4B9C-B8AA-0E76A2AA860F}"/>
          </ac:picMkLst>
        </pc:picChg>
        <pc:picChg chg="mod">
          <ac:chgData name="Joanna Scarth" userId="S::jscarth@dixonsco.com::5a2d2d97-c1db-4876-8c43-333b07bbda36" providerId="AD" clId="Web-{969ED506-F995-A50D-FD52-205DB54145F3}" dt="2020-12-17T11:50:10.186" v="40" actId="14100"/>
          <ac:picMkLst>
            <pc:docMk/>
            <pc:sldMk cId="815140271" sldId="256"/>
            <ac:picMk id="25" creationId="{A33C3207-5DED-49F0-9A1A-05DCEB5D939F}"/>
          </ac:picMkLst>
        </pc:picChg>
        <pc:picChg chg="mod">
          <ac:chgData name="Joanna Scarth" userId="S::jscarth@dixonsco.com::5a2d2d97-c1db-4876-8c43-333b07bbda36" providerId="AD" clId="Web-{969ED506-F995-A50D-FD52-205DB54145F3}" dt="2020-12-17T11:50:06.435" v="39" actId="14100"/>
          <ac:picMkLst>
            <pc:docMk/>
            <pc:sldMk cId="815140271" sldId="256"/>
            <ac:picMk id="26" creationId="{E787710A-9742-4E59-8CC0-4273189635B9}"/>
          </ac:picMkLst>
        </pc:picChg>
      </pc:sldChg>
      <pc:sldChg chg="modSp">
        <pc:chgData name="Joanna Scarth" userId="S::jscarth@dixonsco.com::5a2d2d97-c1db-4876-8c43-333b07bbda36" providerId="AD" clId="Web-{969ED506-F995-A50D-FD52-205DB54145F3}" dt="2020-12-17T11:49:31.730" v="13" actId="14100"/>
        <pc:sldMkLst>
          <pc:docMk/>
          <pc:sldMk cId="1436931066" sldId="257"/>
        </pc:sldMkLst>
        <pc:graphicFrameChg chg="mod modGraphic">
          <ac:chgData name="Joanna Scarth" userId="S::jscarth@dixonsco.com::5a2d2d97-c1db-4876-8c43-333b07bbda36" providerId="AD" clId="Web-{969ED506-F995-A50D-FD52-205DB54145F3}" dt="2020-12-17T11:49:19.339" v="10"/>
          <ac:graphicFrameMkLst>
            <pc:docMk/>
            <pc:sldMk cId="1436931066" sldId="257"/>
            <ac:graphicFrameMk id="5" creationId="{00000000-0000-0000-0000-000000000000}"/>
          </ac:graphicFrameMkLst>
        </pc:graphicFrameChg>
        <pc:picChg chg="mod">
          <ac:chgData name="Joanna Scarth" userId="S::jscarth@dixonsco.com::5a2d2d97-c1db-4876-8c43-333b07bbda36" providerId="AD" clId="Web-{969ED506-F995-A50D-FD52-205DB54145F3}" dt="2020-12-17T11:49:25.323" v="11" actId="14100"/>
          <ac:picMkLst>
            <pc:docMk/>
            <pc:sldMk cId="1436931066" sldId="257"/>
            <ac:picMk id="14" creationId="{1D4F6D13-32BF-4180-8A52-FD931857658F}"/>
          </ac:picMkLst>
        </pc:picChg>
        <pc:picChg chg="mod">
          <ac:chgData name="Joanna Scarth" userId="S::jscarth@dixonsco.com::5a2d2d97-c1db-4876-8c43-333b07bbda36" providerId="AD" clId="Web-{969ED506-F995-A50D-FD52-205DB54145F3}" dt="2020-12-17T11:49:31.730" v="13" actId="14100"/>
          <ac:picMkLst>
            <pc:docMk/>
            <pc:sldMk cId="1436931066" sldId="257"/>
            <ac:picMk id="15" creationId="{E7C569FE-6527-484B-BDCF-2EEAB752C6DB}"/>
          </ac:picMkLst>
        </pc:picChg>
      </pc:sldChg>
    </pc:docChg>
  </pc:docChgLst>
  <pc:docChgLst>
    <pc:chgData name="Joanna Scarth" userId="S::jscarth@dixonsco.com::5a2d2d97-c1db-4876-8c43-333b07bbda36" providerId="AD" clId="Web-{6E510D5C-C199-DBFC-6B28-C8E5B95F0309}"/>
    <pc:docChg chg="modSld">
      <pc:chgData name="Joanna Scarth" userId="S::jscarth@dixonsco.com::5a2d2d97-c1db-4876-8c43-333b07bbda36" providerId="AD" clId="Web-{6E510D5C-C199-DBFC-6B28-C8E5B95F0309}" dt="2020-06-22T12:44:51.805" v="16" actId="14100"/>
      <pc:docMkLst>
        <pc:docMk/>
      </pc:docMkLst>
      <pc:sldChg chg="modSp">
        <pc:chgData name="Joanna Scarth" userId="S::jscarth@dixonsco.com::5a2d2d97-c1db-4876-8c43-333b07bbda36" providerId="AD" clId="Web-{6E510D5C-C199-DBFC-6B28-C8E5B95F0309}" dt="2020-06-22T12:44:51.805" v="16" actId="14100"/>
        <pc:sldMkLst>
          <pc:docMk/>
          <pc:sldMk cId="815140271" sldId="256"/>
        </pc:sldMkLst>
        <pc:picChg chg="mod">
          <ac:chgData name="Joanna Scarth" userId="S::jscarth@dixonsco.com::5a2d2d97-c1db-4876-8c43-333b07bbda36" providerId="AD" clId="Web-{6E510D5C-C199-DBFC-6B28-C8E5B95F0309}" dt="2020-06-22T12:44:51.805" v="16" actId="14100"/>
          <ac:picMkLst>
            <pc:docMk/>
            <pc:sldMk cId="815140271" sldId="256"/>
            <ac:picMk id="24" creationId="{68601459-94C0-4B9C-B8AA-0E76A2AA860F}"/>
          </ac:picMkLst>
        </pc:picChg>
      </pc:sldChg>
      <pc:sldChg chg="delSp modSp">
        <pc:chgData name="Joanna Scarth" userId="S::jscarth@dixonsco.com::5a2d2d97-c1db-4876-8c43-333b07bbda36" providerId="AD" clId="Web-{6E510D5C-C199-DBFC-6B28-C8E5B95F0309}" dt="2020-06-22T12:44:43.743" v="15" actId="14100"/>
        <pc:sldMkLst>
          <pc:docMk/>
          <pc:sldMk cId="1436931066" sldId="257"/>
        </pc:sldMkLst>
        <pc:graphicFrameChg chg="mod modGraphic">
          <ac:chgData name="Joanna Scarth" userId="S::jscarth@dixonsco.com::5a2d2d97-c1db-4876-8c43-333b07bbda36" providerId="AD" clId="Web-{6E510D5C-C199-DBFC-6B28-C8E5B95F0309}" dt="2020-06-22T12:44:36.868" v="14"/>
          <ac:graphicFrameMkLst>
            <pc:docMk/>
            <pc:sldMk cId="1436931066" sldId="257"/>
            <ac:graphicFrameMk id="5" creationId="{00000000-0000-0000-0000-000000000000}"/>
          </ac:graphicFrameMkLst>
        </pc:graphicFrameChg>
        <pc:picChg chg="mod">
          <ac:chgData name="Joanna Scarth" userId="S::jscarth@dixonsco.com::5a2d2d97-c1db-4876-8c43-333b07bbda36" providerId="AD" clId="Web-{6E510D5C-C199-DBFC-6B28-C8E5B95F0309}" dt="2020-06-22T12:44:43.743" v="15" actId="14100"/>
          <ac:picMkLst>
            <pc:docMk/>
            <pc:sldMk cId="1436931066" sldId="257"/>
            <ac:picMk id="15" creationId="{E7C569FE-6527-484B-BDCF-2EEAB752C6DB}"/>
          </ac:picMkLst>
        </pc:picChg>
        <pc:picChg chg="del">
          <ac:chgData name="Joanna Scarth" userId="S::jscarth@dixonsco.com::5a2d2d97-c1db-4876-8c43-333b07bbda36" providerId="AD" clId="Web-{6E510D5C-C199-DBFC-6B28-C8E5B95F0309}" dt="2020-06-22T12:44:09.276" v="0"/>
          <ac:picMkLst>
            <pc:docMk/>
            <pc:sldMk cId="1436931066" sldId="257"/>
            <ac:picMk id="16" creationId="{F8C11A78-A9CD-4E53-9311-2E6F3FE0C131}"/>
          </ac:picMkLst>
        </pc:picChg>
      </pc:sldChg>
    </pc:docChg>
  </pc:docChgLst>
  <pc:docChgLst>
    <pc:chgData name="Joanna Scarth" userId="S::jscarth@dixonsco.com::5a2d2d97-c1db-4876-8c43-333b07bbda36" providerId="AD" clId="Web-{0CA0B61A-6796-4127-FDAF-09B57BC0228C}"/>
    <pc:docChg chg="modSld">
      <pc:chgData name="Joanna Scarth" userId="S::jscarth@dixonsco.com::5a2d2d97-c1db-4876-8c43-333b07bbda36" providerId="AD" clId="Web-{0CA0B61A-6796-4127-FDAF-09B57BC0228C}" dt="2020-06-22T12:39:20.590" v="1901" actId="14100"/>
      <pc:docMkLst>
        <pc:docMk/>
      </pc:docMkLst>
      <pc:sldChg chg="addSp delSp modSp">
        <pc:chgData name="Joanna Scarth" userId="S::jscarth@dixonsco.com::5a2d2d97-c1db-4876-8c43-333b07bbda36" providerId="AD" clId="Web-{0CA0B61A-6796-4127-FDAF-09B57BC0228C}" dt="2020-06-22T12:32:44.075" v="1861" actId="14100"/>
        <pc:sldMkLst>
          <pc:docMk/>
          <pc:sldMk cId="815140271" sldId="256"/>
        </pc:sldMkLst>
        <pc:spChg chg="add mod">
          <ac:chgData name="Joanna Scarth" userId="S::jscarth@dixonsco.com::5a2d2d97-c1db-4876-8c43-333b07bbda36" providerId="AD" clId="Web-{0CA0B61A-6796-4127-FDAF-09B57BC0228C}" dt="2020-06-22T12:21:36.233" v="1441" actId="1076"/>
          <ac:spMkLst>
            <pc:docMk/>
            <pc:sldMk cId="815140271" sldId="256"/>
            <ac:spMk id="18" creationId="{E929408A-7414-440B-9289-CB24C284DCDD}"/>
          </ac:spMkLst>
        </pc:spChg>
        <pc:spChg chg="add mod">
          <ac:chgData name="Joanna Scarth" userId="S::jscarth@dixonsco.com::5a2d2d97-c1db-4876-8c43-333b07bbda36" providerId="AD" clId="Web-{0CA0B61A-6796-4127-FDAF-09B57BC0228C}" dt="2020-06-22T12:27:06.920" v="1725"/>
          <ac:spMkLst>
            <pc:docMk/>
            <pc:sldMk cId="815140271" sldId="256"/>
            <ac:spMk id="21" creationId="{D27968CF-B9FC-46D5-A00B-39E2A339D5AE}"/>
          </ac:spMkLst>
        </pc:spChg>
        <pc:graphicFrameChg chg="mod modGraphic">
          <ac:chgData name="Joanna Scarth" userId="S::jscarth@dixonsco.com::5a2d2d97-c1db-4876-8c43-333b07bbda36" providerId="AD" clId="Web-{0CA0B61A-6796-4127-FDAF-09B57BC0228C}" dt="2020-06-22T12:30:27.185" v="1843"/>
          <ac:graphicFrameMkLst>
            <pc:docMk/>
            <pc:sldMk cId="815140271" sldId="256"/>
            <ac:graphicFrameMk id="5" creationId="{00000000-0000-0000-0000-000000000000}"/>
          </ac:graphicFrameMkLst>
        </pc:graphicFrameChg>
        <pc:graphicFrameChg chg="add del mod modGraphic">
          <ac:chgData name="Joanna Scarth" userId="S::jscarth@dixonsco.com::5a2d2d97-c1db-4876-8c43-333b07bbda36" providerId="AD" clId="Web-{0CA0B61A-6796-4127-FDAF-09B57BC0228C}" dt="2020-06-22T12:17:42.858" v="1189"/>
          <ac:graphicFrameMkLst>
            <pc:docMk/>
            <pc:sldMk cId="815140271" sldId="256"/>
            <ac:graphicFrameMk id="11" creationId="{78E781C8-CE3F-4290-BEFB-9598E9F0149A}"/>
          </ac:graphicFrameMkLst>
        </pc:graphicFrameChg>
        <pc:graphicFrameChg chg="add del mod modGraphic">
          <ac:chgData name="Joanna Scarth" userId="S::jscarth@dixonsco.com::5a2d2d97-c1db-4876-8c43-333b07bbda36" providerId="AD" clId="Web-{0CA0B61A-6796-4127-FDAF-09B57BC0228C}" dt="2020-06-22T12:21:02.420" v="1434"/>
          <ac:graphicFrameMkLst>
            <pc:docMk/>
            <pc:sldMk cId="815140271" sldId="256"/>
            <ac:graphicFrameMk id="13" creationId="{9A8EDE5A-4C88-42A2-8F34-86484E7E0E76}"/>
          </ac:graphicFrameMkLst>
        </pc:graphicFrameChg>
        <pc:graphicFrameChg chg="add del mod modGraphic">
          <ac:chgData name="Joanna Scarth" userId="S::jscarth@dixonsco.com::5a2d2d97-c1db-4876-8c43-333b07bbda36" providerId="AD" clId="Web-{0CA0B61A-6796-4127-FDAF-09B57BC0228C}" dt="2020-06-22T12:22:56.264" v="1577"/>
          <ac:graphicFrameMkLst>
            <pc:docMk/>
            <pc:sldMk cId="815140271" sldId="256"/>
            <ac:graphicFrameMk id="15" creationId="{B1668ADB-2F8B-462A-A7A1-BCF9933ABB51}"/>
          </ac:graphicFrameMkLst>
        </pc:graphicFrameChg>
        <pc:graphicFrameChg chg="add del mod modGraphic">
          <ac:chgData name="Joanna Scarth" userId="S::jscarth@dixonsco.com::5a2d2d97-c1db-4876-8c43-333b07bbda36" providerId="AD" clId="Web-{0CA0B61A-6796-4127-FDAF-09B57BC0228C}" dt="2020-06-22T12:23:54.248" v="1696"/>
          <ac:graphicFrameMkLst>
            <pc:docMk/>
            <pc:sldMk cId="815140271" sldId="256"/>
            <ac:graphicFrameMk id="17" creationId="{97997BD5-6AC4-4966-A0AA-0D58DE205CE2}"/>
          </ac:graphicFrameMkLst>
        </pc:graphicFrameChg>
        <pc:graphicFrameChg chg="add del mod modGraphic">
          <ac:chgData name="Joanna Scarth" userId="S::jscarth@dixonsco.com::5a2d2d97-c1db-4876-8c43-333b07bbda36" providerId="AD" clId="Web-{0CA0B61A-6796-4127-FDAF-09B57BC0228C}" dt="2020-06-22T12:30:05.403" v="1837"/>
          <ac:graphicFrameMkLst>
            <pc:docMk/>
            <pc:sldMk cId="815140271" sldId="256"/>
            <ac:graphicFrameMk id="20" creationId="{F0DDB6D5-2C50-413E-AC95-78AC23D1DDFD}"/>
          </ac:graphicFrameMkLst>
        </pc:graphicFrameChg>
        <pc:picChg chg="del">
          <ac:chgData name="Joanna Scarth" userId="S::jscarth@dixonsco.com::5a2d2d97-c1db-4876-8c43-333b07bbda36" providerId="AD" clId="Web-{0CA0B61A-6796-4127-FDAF-09B57BC0228C}" dt="2020-06-22T12:00:53.064" v="54"/>
          <ac:picMkLst>
            <pc:docMk/>
            <pc:sldMk cId="815140271" sldId="256"/>
            <ac:picMk id="2" creationId="{43140304-BE23-438A-8DF9-35C1D19EC043}"/>
          </ac:picMkLst>
        </pc:picChg>
        <pc:picChg chg="del">
          <ac:chgData name="Joanna Scarth" userId="S::jscarth@dixonsco.com::5a2d2d97-c1db-4876-8c43-333b07bbda36" providerId="AD" clId="Web-{0CA0B61A-6796-4127-FDAF-09B57BC0228C}" dt="2020-06-22T12:00:57.861" v="59"/>
          <ac:picMkLst>
            <pc:docMk/>
            <pc:sldMk cId="815140271" sldId="256"/>
            <ac:picMk id="3" creationId="{C4D5531F-EFAA-4EFB-AA01-265D30E1E221}"/>
          </ac:picMkLst>
        </pc:picChg>
        <pc:picChg chg="del">
          <ac:chgData name="Joanna Scarth" userId="S::jscarth@dixonsco.com::5a2d2d97-c1db-4876-8c43-333b07bbda36" providerId="AD" clId="Web-{0CA0B61A-6796-4127-FDAF-09B57BC0228C}" dt="2020-06-22T12:01:02.580" v="62"/>
          <ac:picMkLst>
            <pc:docMk/>
            <pc:sldMk cId="815140271" sldId="256"/>
            <ac:picMk id="8" creationId="{800435F6-F792-4CD7-AC1E-E1B30F38A4F8}"/>
          </ac:picMkLst>
        </pc:picChg>
        <pc:picChg chg="del">
          <ac:chgData name="Joanna Scarth" userId="S::jscarth@dixonsco.com::5a2d2d97-c1db-4876-8c43-333b07bbda36" providerId="AD" clId="Web-{0CA0B61A-6796-4127-FDAF-09B57BC0228C}" dt="2020-06-22T12:01:05.330" v="64"/>
          <ac:picMkLst>
            <pc:docMk/>
            <pc:sldMk cId="815140271" sldId="256"/>
            <ac:picMk id="9" creationId="{4C2BC507-7F5C-4A39-82D2-FCB8EE657332}"/>
          </ac:picMkLst>
        </pc:picChg>
        <pc:picChg chg="del">
          <ac:chgData name="Joanna Scarth" userId="S::jscarth@dixonsco.com::5a2d2d97-c1db-4876-8c43-333b07bbda36" providerId="AD" clId="Web-{0CA0B61A-6796-4127-FDAF-09B57BC0228C}" dt="2020-06-22T12:01:04.111" v="63"/>
          <ac:picMkLst>
            <pc:docMk/>
            <pc:sldMk cId="815140271" sldId="256"/>
            <ac:picMk id="10" creationId="{1E2BC811-1311-44B1-8716-A96B0BC8FAF0}"/>
          </ac:picMkLst>
        </pc:picChg>
        <pc:picChg chg="add mod">
          <ac:chgData name="Joanna Scarth" userId="S::jscarth@dixonsco.com::5a2d2d97-c1db-4876-8c43-333b07bbda36" providerId="AD" clId="Web-{0CA0B61A-6796-4127-FDAF-09B57BC0228C}" dt="2020-06-22T12:31:19.309" v="1847" actId="1076"/>
          <ac:picMkLst>
            <pc:docMk/>
            <pc:sldMk cId="815140271" sldId="256"/>
            <ac:picMk id="22" creationId="{ED5ABA12-4BA6-463F-89D2-1DB5E07F29B7}"/>
          </ac:picMkLst>
        </pc:picChg>
        <pc:picChg chg="add mod">
          <ac:chgData name="Joanna Scarth" userId="S::jscarth@dixonsco.com::5a2d2d97-c1db-4876-8c43-333b07bbda36" providerId="AD" clId="Web-{0CA0B61A-6796-4127-FDAF-09B57BC0228C}" dt="2020-06-22T12:31:55.638" v="1851" actId="14100"/>
          <ac:picMkLst>
            <pc:docMk/>
            <pc:sldMk cId="815140271" sldId="256"/>
            <ac:picMk id="23" creationId="{0273D192-7ECA-419E-AF82-4D1C782A44CB}"/>
          </ac:picMkLst>
        </pc:picChg>
        <pc:picChg chg="add mod">
          <ac:chgData name="Joanna Scarth" userId="S::jscarth@dixonsco.com::5a2d2d97-c1db-4876-8c43-333b07bbda36" providerId="AD" clId="Web-{0CA0B61A-6796-4127-FDAF-09B57BC0228C}" dt="2020-06-22T12:32:44.075" v="1861" actId="14100"/>
          <ac:picMkLst>
            <pc:docMk/>
            <pc:sldMk cId="815140271" sldId="256"/>
            <ac:picMk id="24" creationId="{68601459-94C0-4B9C-B8AA-0E76A2AA860F}"/>
          </ac:picMkLst>
        </pc:picChg>
        <pc:picChg chg="add mod">
          <ac:chgData name="Joanna Scarth" userId="S::jscarth@dixonsco.com::5a2d2d97-c1db-4876-8c43-333b07bbda36" providerId="AD" clId="Web-{0CA0B61A-6796-4127-FDAF-09B57BC0228C}" dt="2020-06-22T12:32:18.012" v="1857" actId="1076"/>
          <ac:picMkLst>
            <pc:docMk/>
            <pc:sldMk cId="815140271" sldId="256"/>
            <ac:picMk id="25" creationId="{A33C3207-5DED-49F0-9A1A-05DCEB5D939F}"/>
          </ac:picMkLst>
        </pc:picChg>
        <pc:picChg chg="add mod">
          <ac:chgData name="Joanna Scarth" userId="S::jscarth@dixonsco.com::5a2d2d97-c1db-4876-8c43-333b07bbda36" providerId="AD" clId="Web-{0CA0B61A-6796-4127-FDAF-09B57BC0228C}" dt="2020-06-22T12:32:39.028" v="1860" actId="1076"/>
          <ac:picMkLst>
            <pc:docMk/>
            <pc:sldMk cId="815140271" sldId="256"/>
            <ac:picMk id="26" creationId="{E787710A-9742-4E59-8CC0-4273189635B9}"/>
          </ac:picMkLst>
        </pc:picChg>
      </pc:sldChg>
      <pc:sldChg chg="addSp delSp modSp">
        <pc:chgData name="Joanna Scarth" userId="S::jscarth@dixonsco.com::5a2d2d97-c1db-4876-8c43-333b07bbda36" providerId="AD" clId="Web-{0CA0B61A-6796-4127-FDAF-09B57BC0228C}" dt="2020-06-22T12:39:20.590" v="1901" actId="14100"/>
        <pc:sldMkLst>
          <pc:docMk/>
          <pc:sldMk cId="1436931066" sldId="257"/>
        </pc:sldMkLst>
        <pc:spChg chg="add mod">
          <ac:chgData name="Joanna Scarth" userId="S::jscarth@dixonsco.com::5a2d2d97-c1db-4876-8c43-333b07bbda36" providerId="AD" clId="Web-{0CA0B61A-6796-4127-FDAF-09B57BC0228C}" dt="2020-06-22T12:08:18.563" v="550" actId="1076"/>
          <ac:spMkLst>
            <pc:docMk/>
            <pc:sldMk cId="1436931066" sldId="257"/>
            <ac:spMk id="9" creationId="{12D45BB7-DC5D-45D9-99C9-980D8D69DB4E}"/>
          </ac:spMkLst>
        </pc:spChg>
        <pc:graphicFrameChg chg="mod modGraphic">
          <ac:chgData name="Joanna Scarth" userId="S::jscarth@dixonsco.com::5a2d2d97-c1db-4876-8c43-333b07bbda36" providerId="AD" clId="Web-{0CA0B61A-6796-4127-FDAF-09B57BC0228C}" dt="2020-06-22T12:00:01.111" v="25"/>
          <ac:graphicFrameMkLst>
            <pc:docMk/>
            <pc:sldMk cId="1436931066" sldId="257"/>
            <ac:graphicFrameMk id="4" creationId="{00000000-0000-0000-0000-000000000000}"/>
          </ac:graphicFrameMkLst>
        </pc:graphicFrameChg>
        <pc:graphicFrameChg chg="mod modGraphic">
          <ac:chgData name="Joanna Scarth" userId="S::jscarth@dixonsco.com::5a2d2d97-c1db-4876-8c43-333b07bbda36" providerId="AD" clId="Web-{0CA0B61A-6796-4127-FDAF-09B57BC0228C}" dt="2020-06-22T12:35:32.496" v="1885"/>
          <ac:graphicFrameMkLst>
            <pc:docMk/>
            <pc:sldMk cId="1436931066" sldId="257"/>
            <ac:graphicFrameMk id="5" creationId="{00000000-0000-0000-0000-000000000000}"/>
          </ac:graphicFrameMkLst>
        </pc:graphicFrameChg>
        <pc:graphicFrameChg chg="add del mod modGraphic">
          <ac:chgData name="Joanna Scarth" userId="S::jscarth@dixonsco.com::5a2d2d97-c1db-4876-8c43-333b07bbda36" providerId="AD" clId="Web-{0CA0B61A-6796-4127-FDAF-09B57BC0228C}" dt="2020-06-22T12:09:14.813" v="617"/>
          <ac:graphicFrameMkLst>
            <pc:docMk/>
            <pc:sldMk cId="1436931066" sldId="257"/>
            <ac:graphicFrameMk id="8" creationId="{482C6E74-B545-4750-84BE-CCA9D291C6F3}"/>
          </ac:graphicFrameMkLst>
        </pc:graphicFrameChg>
        <pc:graphicFrameChg chg="add del mod modGraphic">
          <ac:chgData name="Joanna Scarth" userId="S::jscarth@dixonsco.com::5a2d2d97-c1db-4876-8c43-333b07bbda36" providerId="AD" clId="Web-{0CA0B61A-6796-4127-FDAF-09B57BC0228C}" dt="2020-06-22T12:13:13.562" v="827"/>
          <ac:graphicFrameMkLst>
            <pc:docMk/>
            <pc:sldMk cId="1436931066" sldId="257"/>
            <ac:graphicFrameMk id="11" creationId="{22E6E651-4D1D-418B-9809-0BAE1503E41B}"/>
          </ac:graphicFrameMkLst>
        </pc:graphicFrameChg>
        <pc:graphicFrameChg chg="add del mod modGraphic">
          <ac:chgData name="Joanna Scarth" userId="S::jscarth@dixonsco.com::5a2d2d97-c1db-4876-8c43-333b07bbda36" providerId="AD" clId="Web-{0CA0B61A-6796-4127-FDAF-09B57BC0228C}" dt="2020-06-22T12:14:56.859" v="962"/>
          <ac:graphicFrameMkLst>
            <pc:docMk/>
            <pc:sldMk cId="1436931066" sldId="257"/>
            <ac:graphicFrameMk id="13" creationId="{7E1474FE-A8CE-4619-88E6-7F60474102C5}"/>
          </ac:graphicFrameMkLst>
        </pc:graphicFrameChg>
        <pc:picChg chg="del">
          <ac:chgData name="Joanna Scarth" userId="S::jscarth@dixonsco.com::5a2d2d97-c1db-4876-8c43-333b07bbda36" providerId="AD" clId="Web-{0CA0B61A-6796-4127-FDAF-09B57BC0228C}" dt="2020-06-22T12:00:44.299" v="50"/>
          <ac:picMkLst>
            <pc:docMk/>
            <pc:sldMk cId="1436931066" sldId="257"/>
            <ac:picMk id="3" creationId="{DD8E236E-8200-45BD-B43A-85CD22B79F19}"/>
          </ac:picMkLst>
        </pc:picChg>
        <pc:picChg chg="del">
          <ac:chgData name="Joanna Scarth" userId="S::jscarth@dixonsco.com::5a2d2d97-c1db-4876-8c43-333b07bbda36" providerId="AD" clId="Web-{0CA0B61A-6796-4127-FDAF-09B57BC0228C}" dt="2020-06-22T12:00:43.439" v="49"/>
          <ac:picMkLst>
            <pc:docMk/>
            <pc:sldMk cId="1436931066" sldId="257"/>
            <ac:picMk id="6" creationId="{9FC68FCD-358C-4150-A105-85F2BB64CF82}"/>
          </ac:picMkLst>
        </pc:picChg>
        <pc:picChg chg="del">
          <ac:chgData name="Joanna Scarth" userId="S::jscarth@dixonsco.com::5a2d2d97-c1db-4876-8c43-333b07bbda36" providerId="AD" clId="Web-{0CA0B61A-6796-4127-FDAF-09B57BC0228C}" dt="2020-06-22T12:00:41.674" v="48"/>
          <ac:picMkLst>
            <pc:docMk/>
            <pc:sldMk cId="1436931066" sldId="257"/>
            <ac:picMk id="7" creationId="{27A385F5-D540-49D6-9AB0-6CC4714A62B5}"/>
          </ac:picMkLst>
        </pc:picChg>
        <pc:picChg chg="add mod">
          <ac:chgData name="Joanna Scarth" userId="S::jscarth@dixonsco.com::5a2d2d97-c1db-4876-8c43-333b07bbda36" providerId="AD" clId="Web-{0CA0B61A-6796-4127-FDAF-09B57BC0228C}" dt="2020-06-22T12:36:36.434" v="1889" actId="14100"/>
          <ac:picMkLst>
            <pc:docMk/>
            <pc:sldMk cId="1436931066" sldId="257"/>
            <ac:picMk id="14" creationId="{1D4F6D13-32BF-4180-8A52-FD931857658F}"/>
          </ac:picMkLst>
        </pc:picChg>
        <pc:picChg chg="add mod">
          <ac:chgData name="Joanna Scarth" userId="S::jscarth@dixonsco.com::5a2d2d97-c1db-4876-8c43-333b07bbda36" providerId="AD" clId="Web-{0CA0B61A-6796-4127-FDAF-09B57BC0228C}" dt="2020-06-22T12:37:20.590" v="1896" actId="14100"/>
          <ac:picMkLst>
            <pc:docMk/>
            <pc:sldMk cId="1436931066" sldId="257"/>
            <ac:picMk id="15" creationId="{E7C569FE-6527-484B-BDCF-2EEAB752C6DB}"/>
          </ac:picMkLst>
        </pc:picChg>
        <pc:picChg chg="add mod">
          <ac:chgData name="Joanna Scarth" userId="S::jscarth@dixonsco.com::5a2d2d97-c1db-4876-8c43-333b07bbda36" providerId="AD" clId="Web-{0CA0B61A-6796-4127-FDAF-09B57BC0228C}" dt="2020-06-22T12:39:20.590" v="1901" actId="14100"/>
          <ac:picMkLst>
            <pc:docMk/>
            <pc:sldMk cId="1436931066" sldId="257"/>
            <ac:picMk id="16" creationId="{F8C11A78-A9CD-4E53-9311-2E6F3FE0C131}"/>
          </ac:picMkLst>
        </pc:picChg>
        <pc:picChg chg="del">
          <ac:chgData name="Joanna Scarth" userId="S::jscarth@dixonsco.com::5a2d2d97-c1db-4876-8c43-333b07bbda36" providerId="AD" clId="Web-{0CA0B61A-6796-4127-FDAF-09B57BC0228C}" dt="2020-06-22T12:00:45.986" v="51"/>
          <ac:picMkLst>
            <pc:docMk/>
            <pc:sldMk cId="1436931066" sldId="257"/>
            <ac:picMk id="19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C93F-7BD1-4EB1-9E45-A45202431CAF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E18C9-C6DE-4918-B4C9-53560DE144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53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6F555F-BD2D-46B1-93B8-9FB8D88CA4B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854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6F555F-BD2D-46B1-93B8-9FB8D88CA4B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238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6F555F-BD2D-46B1-93B8-9FB8D88CA4B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929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674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58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279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76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98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854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293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180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19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0F233-4056-413A-AF3C-057C30419A6D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92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0F233-4056-413A-AF3C-057C30419A6D}" type="datetimeFigureOut">
              <a:rPr lang="en-GB" smtClean="0"/>
              <a:t>15/04/2023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00FE7-667C-4E33-AB0D-588A83F87D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41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6E72BCB-3C8C-4D86-A2C5-839AF2E5E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297456"/>
              </p:ext>
            </p:extLst>
          </p:nvPr>
        </p:nvGraphicFramePr>
        <p:xfrm>
          <a:off x="155435" y="662796"/>
          <a:ext cx="5805418" cy="5686318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475599">
                  <a:extLst>
                    <a:ext uri="{9D8B030D-6E8A-4147-A177-3AD203B41FA5}">
                      <a16:colId xmlns:a16="http://schemas.microsoft.com/office/drawing/2014/main" val="4196359027"/>
                    </a:ext>
                  </a:extLst>
                </a:gridCol>
                <a:gridCol w="4329819">
                  <a:extLst>
                    <a:ext uri="{9D8B030D-6E8A-4147-A177-3AD203B41FA5}">
                      <a16:colId xmlns:a16="http://schemas.microsoft.com/office/drawing/2014/main" val="2338719891"/>
                    </a:ext>
                  </a:extLst>
                </a:gridCol>
              </a:tblGrid>
              <a:tr h="248305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Urbanisation key terms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48043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Urbanisation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increasing number of people living in towns &amp; cities / cities becoming larger.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75171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Rural-urban migration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Migration from the countryside to a city.</a:t>
                      </a:r>
                      <a:endParaRPr lang="en-GB" sz="1000" b="0" i="0" u="none" strike="noStrike" noProof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918192"/>
                  </a:ext>
                </a:extLst>
              </a:tr>
              <a:tr h="167977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Natural increase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birth rates are higher than death rates.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214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Push factor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Something that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forces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migrant to leave the countryside in search of a better life in an urban area e.g. a natural disaster.</a:t>
                      </a:r>
                      <a:endParaRPr lang="en-GB" sz="10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108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Pull factors</a:t>
                      </a:r>
                      <a:endParaRPr lang="en-GB" sz="1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mething that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attracts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migrants to move to an urban area from a rural area e.g. higher paid work.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865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Megacity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city with a population over 10 million. </a:t>
                      </a:r>
                      <a:endParaRPr lang="en-GB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855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GDP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Gross Domestic Product - the value of all goods and services produced in a country in a year.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002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Formal sector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Jobs that are officially recognised by the government – workers are taxed, receive sick pay and holiday pay.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38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Informal sector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Jobs that are 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officially recognised by the government – workers do not pay tax and may have no workers’ rights.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125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Quality of life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degree to which a person is healthy, comfortable, and able to enjoy life events.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0497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National migration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People that migrate (move) within a country.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772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International migration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People that migrate (move) between countries.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472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Urban land 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What land is used for in a city.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852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CBD (Central Business District)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most accessible part of a city – shopping centres, banks, and the main train/bus stations are found here.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76404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Inner city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Industry/factories and terraced housing (a row of houses that occupy a street connected by a single wall on either side) is the main land use here.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67934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Suburbs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Houses here are larger than inner city terraced houses and most have a garden. The suburbs are often home to 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commuters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need access to the CBD along main roads and railways.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60065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6DF7108-F6DA-498A-8092-80B1115DF0FB}"/>
              </a:ext>
            </a:extLst>
          </p:cNvPr>
          <p:cNvSpPr txBox="1"/>
          <p:nvPr/>
        </p:nvSpPr>
        <p:spPr>
          <a:xfrm>
            <a:off x="155437" y="78021"/>
            <a:ext cx="5805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GCSE Geography Knowledge Organiser</a:t>
            </a:r>
          </a:p>
          <a:p>
            <a:pPr algn="ctr"/>
            <a:r>
              <a:rPr lang="en-GB" sz="1600" b="1" dirty="0"/>
              <a:t>Paper 2 Question 1 – Urban issues &amp; challenges</a:t>
            </a:r>
          </a:p>
        </p:txBody>
      </p:sp>
      <p:graphicFrame>
        <p:nvGraphicFramePr>
          <p:cNvPr id="24" name="Table 2">
            <a:extLst>
              <a:ext uri="{FF2B5EF4-FFF2-40B4-BE49-F238E27FC236}">
                <a16:creationId xmlns:a16="http://schemas.microsoft.com/office/drawing/2014/main" id="{371B8FE0-3122-4E7D-972B-EA3C0CECDE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969856"/>
              </p:ext>
            </p:extLst>
          </p:nvPr>
        </p:nvGraphicFramePr>
        <p:xfrm>
          <a:off x="6135448" y="735136"/>
          <a:ext cx="5805418" cy="2964485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143450">
                  <a:extLst>
                    <a:ext uri="{9D8B030D-6E8A-4147-A177-3AD203B41FA5}">
                      <a16:colId xmlns:a16="http://schemas.microsoft.com/office/drawing/2014/main" val="4196359027"/>
                    </a:ext>
                  </a:extLst>
                </a:gridCol>
                <a:gridCol w="4661968">
                  <a:extLst>
                    <a:ext uri="{9D8B030D-6E8A-4147-A177-3AD203B41FA5}">
                      <a16:colId xmlns:a16="http://schemas.microsoft.com/office/drawing/2014/main" val="233871989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Urbanisation key terms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480435"/>
                  </a:ext>
                </a:extLst>
              </a:tr>
              <a:tr h="300152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worker that travels from their home to their place of work in a different town/city.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918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Urban regeneration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Completely transforming (improving) a place in a city – an economic opportunity e.g. Liverpool ONE shopping centre.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214070"/>
                  </a:ext>
                </a:extLst>
              </a:tr>
              <a:tr h="14478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Urban greening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Increasing the amount of green space in towns and cities.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4276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Inequality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some groups of people in society have more opportunities than others.</a:t>
                      </a:r>
                      <a:endParaRPr lang="en-GB" sz="1000" dirty="0">
                        <a:solidFill>
                          <a:srgbClr val="231F2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16475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Greenfield site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 that has not been built on before.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344980"/>
                  </a:ext>
                </a:extLst>
              </a:tr>
              <a:tr h="14787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Brownfield site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 that has been built on before.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512671"/>
                  </a:ext>
                </a:extLst>
              </a:tr>
              <a:tr h="14787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Urban sprawl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a city extends into the countryside – an environmental challenge.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88882"/>
                  </a:ext>
                </a:extLst>
              </a:tr>
              <a:tr h="14787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Rural-urban fringe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area of land found at the edge of a town or city where it meets the countryside e.g. Aughton in Liverpool.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2792"/>
                  </a:ext>
                </a:extLst>
              </a:tr>
              <a:tr h="14787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Sustainable urban living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Improving the social, economic, and environmental conditions in a city to ensure a good quality of life for current and future residents e.g. East Village in London.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805134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9A1E58ED-F7B0-8571-73EF-7E97B7C7FE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702" y="3950898"/>
            <a:ext cx="4632910" cy="2171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930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6E72BCB-3C8C-4D86-A2C5-839AF2E5E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228027"/>
              </p:ext>
            </p:extLst>
          </p:nvPr>
        </p:nvGraphicFramePr>
        <p:xfrm>
          <a:off x="155436" y="139315"/>
          <a:ext cx="6309372" cy="6618625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278192">
                  <a:extLst>
                    <a:ext uri="{9D8B030D-6E8A-4147-A177-3AD203B41FA5}">
                      <a16:colId xmlns:a16="http://schemas.microsoft.com/office/drawing/2014/main" val="4196359027"/>
                    </a:ext>
                  </a:extLst>
                </a:gridCol>
                <a:gridCol w="5031180">
                  <a:extLst>
                    <a:ext uri="{9D8B030D-6E8A-4147-A177-3AD203B41FA5}">
                      <a16:colId xmlns:a16="http://schemas.microsoft.com/office/drawing/2014/main" val="2338719891"/>
                    </a:ext>
                  </a:extLst>
                </a:gridCol>
              </a:tblGrid>
              <a:tr h="248305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Development key terms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48043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HIC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noProof="0" dirty="0">
                          <a:effectLst/>
                        </a:rPr>
                        <a:t>High Income Country – rich/developed countries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07467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LIC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noProof="0" dirty="0">
                          <a:effectLst/>
                        </a:rPr>
                        <a:t>Low Income Country – poor/developing countries.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78414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NEE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u="none" strike="noStrike" noProof="0" dirty="0">
                          <a:effectLst/>
                        </a:rPr>
                        <a:t>Newly Emerging Economy – a country that has an improving economy.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79413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Development gap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difference in development between HICs and LICs.</a:t>
                      </a:r>
                      <a:endParaRPr lang="en-GB" sz="1000" b="0" i="0" u="none" strike="noStrike" noProof="0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918192"/>
                  </a:ext>
                </a:extLst>
              </a:tr>
              <a:tr h="20142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GNI (per capita)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Gross National Income (per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person) - the total value of goods and services produced in a country in a year, including overseas investment. An economic measure of development.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214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Life expectancy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 average number of years a person is expected to live. A social measure of development. </a:t>
                      </a:r>
                      <a:endParaRPr lang="en-GB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108745"/>
                  </a:ext>
                </a:extLst>
              </a:tr>
              <a:tr h="1478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Literacy rate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 percentage of people who can read and write. A social measure of development. </a:t>
                      </a:r>
                      <a:endParaRPr lang="en-GB" sz="1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865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Infant mortality rate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 number of babies who die under one year old per 1,000 births a year.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855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HDI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Human Development Index </a:t>
                      </a: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measures life expectancy, average years of schooling &amp; GNI.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472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Demographic Transition Model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Graph with </a:t>
                      </a:r>
                      <a:r>
                        <a:rPr lang="en-GB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stages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 shows how changing birth rates and death rates affect population growth.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852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Primary products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Natural materials extracted from the land or ocean e.g. bananas, cocoa, oil, fish. </a:t>
                      </a:r>
                      <a:endParaRPr lang="en-GB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76404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Landlocked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country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 is only bordered by land, with no access to the sea. </a:t>
                      </a:r>
                      <a:endParaRPr lang="en-GB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3474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Colonialism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 by a country over a different country e.g. European countries controlling of the African slave trade.</a:t>
                      </a:r>
                      <a:endParaRPr lang="en-GB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30530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migration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movement of people from one country to another country. </a:t>
                      </a:r>
                      <a:endParaRPr lang="en-GB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32023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Remittances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Money sent home by a migrant to their family in a different country.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16374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Brain drain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Highly trained or qualified people migrating from a country to a different country.</a:t>
                      </a:r>
                      <a:endParaRPr lang="en-GB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14962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FDI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 a country or a </a:t>
                      </a: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TNC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invests money in another country.</a:t>
                      </a:r>
                      <a:endParaRPr lang="en-GB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18543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TNC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Transnational corporation - a company that operates worldwide.</a:t>
                      </a:r>
                      <a:endParaRPr lang="en-GB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363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Intermediate technology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Technology that is small-scale, easy to use and can be maintained/repaired by the local community e.g. the </a:t>
                      </a:r>
                      <a:r>
                        <a:rPr lang="en-GB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Afridev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handpump.</a:t>
                      </a:r>
                      <a:endParaRPr lang="en-GB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83183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Aid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a country or organisation donates money/resources to help a country develop.</a:t>
                      </a:r>
                      <a:endParaRPr lang="en-GB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75338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Microfinance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small loan given to people in poor communities.</a:t>
                      </a:r>
                      <a:endParaRPr lang="en-GB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79713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Debt relief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a LIC’s debt is written off (they don’t need to pay it back).</a:t>
                      </a:r>
                      <a:endParaRPr lang="en-GB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39208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Fairtrade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Trade where producers (farmers) receive a guaranteed and fair price for their products. </a:t>
                      </a:r>
                      <a:endParaRPr lang="en-GB" sz="1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51882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6DF7108-F6DA-498A-8092-80B1115DF0FB}"/>
              </a:ext>
            </a:extLst>
          </p:cNvPr>
          <p:cNvSpPr txBox="1"/>
          <p:nvPr/>
        </p:nvSpPr>
        <p:spPr>
          <a:xfrm>
            <a:off x="6675120" y="145389"/>
            <a:ext cx="5381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GCSE Geography Knowledge Organiser</a:t>
            </a:r>
          </a:p>
          <a:p>
            <a:pPr algn="ctr"/>
            <a:r>
              <a:rPr lang="en-GB" sz="1600" b="1" dirty="0"/>
              <a:t>Paper 2 Question 2 – Changing economic world</a:t>
            </a:r>
          </a:p>
        </p:txBody>
      </p:sp>
      <p:graphicFrame>
        <p:nvGraphicFramePr>
          <p:cNvPr id="15" name="Table 2">
            <a:extLst>
              <a:ext uri="{FF2B5EF4-FFF2-40B4-BE49-F238E27FC236}">
                <a16:creationId xmlns:a16="http://schemas.microsoft.com/office/drawing/2014/main" id="{D8609897-423D-4F6F-81E2-3CD087C02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837302"/>
              </p:ext>
            </p:extLst>
          </p:nvPr>
        </p:nvGraphicFramePr>
        <p:xfrm>
          <a:off x="6675120" y="879399"/>
          <a:ext cx="5290457" cy="4015954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124982">
                  <a:extLst>
                    <a:ext uri="{9D8B030D-6E8A-4147-A177-3AD203B41FA5}">
                      <a16:colId xmlns:a16="http://schemas.microsoft.com/office/drawing/2014/main" val="4196359027"/>
                    </a:ext>
                  </a:extLst>
                </a:gridCol>
                <a:gridCol w="4165475">
                  <a:extLst>
                    <a:ext uri="{9D8B030D-6E8A-4147-A177-3AD203B41FA5}">
                      <a16:colId xmlns:a16="http://schemas.microsoft.com/office/drawing/2014/main" val="2338719891"/>
                    </a:ext>
                  </a:extLst>
                </a:gridCol>
              </a:tblGrid>
              <a:tr h="21600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UK key terms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48043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Primary sector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Jobs that extract raw materials from the land or sea e.g. farming.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91819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Secondary sector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0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Jobs manufacturing goods in factories.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647659"/>
                  </a:ext>
                </a:extLst>
              </a:tr>
              <a:tr h="20142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Tertiary sector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Jobs that provide a service.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214070"/>
                  </a:ext>
                </a:extLst>
              </a:tr>
              <a:tr h="16296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Quaternary sector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Jobs b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ased on knowledge which involves technology, information, research, and development.</a:t>
                      </a:r>
                      <a:endParaRPr lang="en-GB" sz="100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34498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De-industrialisation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decline in manufacturing (secondary) industry and the subsequent growth in tertiary and quaternary sectors.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184925"/>
                  </a:ext>
                </a:extLst>
              </a:tr>
              <a:tr h="147873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Globalisation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growth and spread of cultures, people, money, goods and information around the world. </a:t>
                      </a:r>
                      <a:endParaRPr lang="en-GB" sz="100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10874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Post-industrial economy 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 manufacturing industry declines and is replaced by growth in the service and quaternary sectors. 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85544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park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group of scientific and knowledge-based businesses located usually associated with universities.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730066"/>
                  </a:ext>
                </a:extLst>
              </a:tr>
              <a:tr h="2669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Business park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area of land occupied by businesses.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3882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North–south divide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economic 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differences between the south and north of England. The south of England is wealthier than the north of England.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99783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Commonwealth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group of 53 countries, most of which were once British colonies under the rule of the British Empire between the late 16th and early 18th centuries.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341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652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6E72BCB-3C8C-4D86-A2C5-839AF2E5E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463989"/>
              </p:ext>
            </p:extLst>
          </p:nvPr>
        </p:nvGraphicFramePr>
        <p:xfrm>
          <a:off x="320028" y="1167193"/>
          <a:ext cx="5614428" cy="3705118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389342">
                  <a:extLst>
                    <a:ext uri="{9D8B030D-6E8A-4147-A177-3AD203B41FA5}">
                      <a16:colId xmlns:a16="http://schemas.microsoft.com/office/drawing/2014/main" val="4196359027"/>
                    </a:ext>
                  </a:extLst>
                </a:gridCol>
                <a:gridCol w="4225086">
                  <a:extLst>
                    <a:ext uri="{9D8B030D-6E8A-4147-A177-3AD203B41FA5}">
                      <a16:colId xmlns:a16="http://schemas.microsoft.com/office/drawing/2014/main" val="2338719891"/>
                    </a:ext>
                  </a:extLst>
                </a:gridCol>
              </a:tblGrid>
              <a:tr h="248305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Resources key terms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48043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Resources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nything that humans can use.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918192"/>
                  </a:ext>
                </a:extLst>
              </a:tr>
              <a:tr h="201422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well-being 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Similar to quality of life - the condition in which needs and wants of a given population are satisfied. </a:t>
                      </a:r>
                      <a:endParaRPr lang="en-US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214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Irrigation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/>
                        </a:rPr>
                        <a:t>The large scale watering of crops.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108745"/>
                  </a:ext>
                </a:extLst>
              </a:tr>
              <a:tr h="2723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Carbon footprint 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Measures the impact human activities have on the environment in terms of the amount of greenhouse gases (carbon dioxide) they produce.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865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Food miles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distance food travels from where it is grown to supermarkets. 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855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Agribusiness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Farming on a large scale using pesticides and fertilizers to produce as many crops as possible.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9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Organic farming</a:t>
                      </a:r>
                      <a:endParaRPr lang="en-GB" sz="1000" b="1" kern="1200" dirty="0">
                        <a:solidFill>
                          <a:schemeClr val="dk1"/>
                        </a:solidFill>
                        <a:latin typeface="+mn-lt"/>
                        <a:ea typeface="Times New Roman" panose="02020603050405020304" pitchFamily="18" charset="0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Farms usually small in size producing food that does not use pesticides.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0497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Water stress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hen there is not enough water to meet demands of the population.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772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Water transfer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Schemes that would move water from reservoirs and rivers in areas of water surplus to areas of water stress.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472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Eutrophication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Growth of algae on rivers which can harm biodiversity. Caused by fertilizers from farms.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852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Legislation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Strict laws.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76404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6DF7108-F6DA-498A-8092-80B1115DF0FB}"/>
              </a:ext>
            </a:extLst>
          </p:cNvPr>
          <p:cNvSpPr txBox="1"/>
          <p:nvPr/>
        </p:nvSpPr>
        <p:spPr>
          <a:xfrm>
            <a:off x="219456" y="117957"/>
            <a:ext cx="11740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GCSE Geography Knowledge Organiser</a:t>
            </a:r>
          </a:p>
          <a:p>
            <a:pPr algn="ctr"/>
            <a:r>
              <a:rPr lang="en-GB" sz="1600" b="1" dirty="0"/>
              <a:t>Paper 2 Question 3 – Resources</a:t>
            </a:r>
          </a:p>
          <a:p>
            <a:pPr algn="ctr"/>
            <a:r>
              <a:rPr lang="en-GB" sz="1600" b="1" dirty="0"/>
              <a:t>Paper 2 Question 6 - Energy</a:t>
            </a:r>
          </a:p>
        </p:txBody>
      </p:sp>
      <p:graphicFrame>
        <p:nvGraphicFramePr>
          <p:cNvPr id="15" name="Table 2">
            <a:extLst>
              <a:ext uri="{FF2B5EF4-FFF2-40B4-BE49-F238E27FC236}">
                <a16:creationId xmlns:a16="http://schemas.microsoft.com/office/drawing/2014/main" id="{D8609897-423D-4F6F-81E2-3CD087C02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268891"/>
              </p:ext>
            </p:extLst>
          </p:nvPr>
        </p:nvGraphicFramePr>
        <p:xfrm>
          <a:off x="6024173" y="1167193"/>
          <a:ext cx="5847799" cy="3064134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235111">
                  <a:extLst>
                    <a:ext uri="{9D8B030D-6E8A-4147-A177-3AD203B41FA5}">
                      <a16:colId xmlns:a16="http://schemas.microsoft.com/office/drawing/2014/main" val="4196359027"/>
                    </a:ext>
                  </a:extLst>
                </a:gridCol>
                <a:gridCol w="4612688">
                  <a:extLst>
                    <a:ext uri="{9D8B030D-6E8A-4147-A177-3AD203B41FA5}">
                      <a16:colId xmlns:a16="http://schemas.microsoft.com/office/drawing/2014/main" val="233871989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Energy key terms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480435"/>
                  </a:ext>
                </a:extLst>
              </a:tr>
              <a:tr h="2474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mix 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different sources of energy used by households, industry and businesses.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38825"/>
                  </a:ext>
                </a:extLst>
              </a:tr>
              <a:tr h="137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consumption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of energy.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997837"/>
                  </a:ext>
                </a:extLst>
              </a:tr>
              <a:tr h="1377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Renewable energy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 that does not create direct air pollution and produces lower carbon emission than fossil fuels e.g. solar, wind, HEP.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525748"/>
                  </a:ext>
                </a:extLst>
              </a:tr>
              <a:tr h="13771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Fossil fuels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Coal, oil and gas.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091521"/>
                  </a:ext>
                </a:extLst>
              </a:tr>
              <a:tr h="179681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Biomass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Wood and other waste produce burnt to create heat energy.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027981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/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Geothermal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Uses hot water and steam from deep underground to turn turbines. Often used in tectonic areas to heat water e.g. Iceland.</a:t>
                      </a:r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235936"/>
                  </a:ext>
                </a:extLst>
              </a:tr>
              <a:tr h="178428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HEP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Hydro-electric power – uses the power of river water to generate clean electricity.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834668"/>
                  </a:ext>
                </a:extLst>
              </a:tr>
              <a:tr h="13771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Fracking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 water and chemicals are used to extract shale gas from rocks underground.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168938"/>
                  </a:ext>
                </a:extLst>
              </a:tr>
              <a:tr h="13771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Energy conservation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practice of reducing energy use e.g. insulating budlings, upgrading boilers, using solar panels, walking/using public transport instead of travelling by car.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845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834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99F50131407E4BB96FEB38E53A0E26" ma:contentTypeVersion="16" ma:contentTypeDescription="Create a new document." ma:contentTypeScope="" ma:versionID="20223f7175665f0769cbd9dcd1484b34">
  <xsd:schema xmlns:xsd="http://www.w3.org/2001/XMLSchema" xmlns:xs="http://www.w3.org/2001/XMLSchema" xmlns:p="http://schemas.microsoft.com/office/2006/metadata/properties" xmlns:ns2="18fe2d6c-0df0-45db-811d-fc008624a79f" xmlns:ns3="1ad6126b-2232-40d5-980a-379d6bf6430d" targetNamespace="http://schemas.microsoft.com/office/2006/metadata/properties" ma:root="true" ma:fieldsID="3a438966d137f438ed6dd81e644751e5" ns2:_="" ns3:_="">
    <xsd:import namespace="18fe2d6c-0df0-45db-811d-fc008624a79f"/>
    <xsd:import namespace="1ad6126b-2232-40d5-980a-379d6bf643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e2d6c-0df0-45db-811d-fc008624a7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23b96d4-f1d9-4996-b9c2-0f0b546e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d6126b-2232-40d5-980a-379d6bf6430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0e33877-0d9c-4448-a081-bfbc8db18336}" ma:internalName="TaxCatchAll" ma:showField="CatchAllData" ma:web="1ad6126b-2232-40d5-980a-379d6bf643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ad6126b-2232-40d5-980a-379d6bf6430d">
      <UserInfo>
        <DisplayName/>
        <AccountId xsi:nil="true"/>
        <AccountType/>
      </UserInfo>
    </SharedWithUsers>
    <TaxCatchAll xmlns="1ad6126b-2232-40d5-980a-379d6bf6430d" xsi:nil="true"/>
    <lcf76f155ced4ddcb4097134ff3c332f xmlns="18fe2d6c-0df0-45db-811d-fc008624a79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9F6AA9-5C35-4D8A-B083-8AD04D38A0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fe2d6c-0df0-45db-811d-fc008624a79f"/>
    <ds:schemaRef ds:uri="1ad6126b-2232-40d5-980a-379d6bf643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76F28F-B288-4DBB-B040-3CD650988087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1ad6126b-2232-40d5-980a-379d6bf6430d"/>
    <ds:schemaRef ds:uri="http://purl.org/dc/dcmitype/"/>
    <ds:schemaRef ds:uri="http://purl.org/dc/terms/"/>
    <ds:schemaRef ds:uri="http://schemas.openxmlformats.org/package/2006/metadata/core-properties"/>
    <ds:schemaRef ds:uri="18fe2d6c-0df0-45db-811d-fc008624a79f"/>
    <ds:schemaRef ds:uri="http://purl.org/dc/elements/1.1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85880A5-19E2-419F-949D-875AE777A4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1462</Words>
  <Application>Microsoft Office PowerPoint</Application>
  <PresentationFormat>Widescreen</PresentationFormat>
  <Paragraphs>174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Scarth</dc:creator>
  <cp:lastModifiedBy>Steven Kitson - Staff - DKA</cp:lastModifiedBy>
  <cp:revision>35</cp:revision>
  <dcterms:created xsi:type="dcterms:W3CDTF">2018-11-15T08:17:34Z</dcterms:created>
  <dcterms:modified xsi:type="dcterms:W3CDTF">2023-04-15T15:08:37Z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0x0101002599F50131407E4BB96FEB38E53A0E26</vt:lpwstr>
  </property>
  <property fmtid="{D5CDD505-2E9C-101B-9397-08002B2CF9AE}" pid="3" name="Order">
    <vt:r8>14449400</vt:r8>
  </property>
  <property fmtid="{D5CDD505-2E9C-101B-9397-08002B2CF9AE}" pid="4" name="ComplianceAssetI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emplateUrl">
    <vt:lpwstr/>
  </property>
  <property fmtid="{D5CDD505-2E9C-101B-9397-08002B2CF9AE}" pid="8" name="MediaServiceImageTags">
    <vt:lpwstr/>
  </property>
</Properties>
</file>