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Kitson - Staff - DKA" userId="b9f47d29-d5da-4985-9ef8-cdd408196d66" providerId="ADAL" clId="{4F052CE2-A41C-46FA-93CB-6C2712690CAA}"/>
    <pc:docChg chg="undo custSel addSld delSld modSld">
      <pc:chgData name="Steven Kitson - Staff - DKA" userId="b9f47d29-d5da-4985-9ef8-cdd408196d66" providerId="ADAL" clId="{4F052CE2-A41C-46FA-93CB-6C2712690CAA}" dt="2023-04-01T19:54:27.042" v="10269" actId="20577"/>
      <pc:docMkLst>
        <pc:docMk/>
      </pc:docMkLst>
      <pc:sldChg chg="modSp mod">
        <pc:chgData name="Steven Kitson - Staff - DKA" userId="b9f47d29-d5da-4985-9ef8-cdd408196d66" providerId="ADAL" clId="{4F052CE2-A41C-46FA-93CB-6C2712690CAA}" dt="2023-04-01T15:09:31.660" v="1778" actId="20577"/>
        <pc:sldMkLst>
          <pc:docMk/>
          <pc:sldMk cId="699930121" sldId="258"/>
        </pc:sldMkLst>
        <pc:spChg chg="mod">
          <ac:chgData name="Steven Kitson - Staff - DKA" userId="b9f47d29-d5da-4985-9ef8-cdd408196d66" providerId="ADAL" clId="{4F052CE2-A41C-46FA-93CB-6C2712690CAA}" dt="2023-04-01T14:56:41.680" v="1067" actId="14100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5:03:19.869" v="1491" actId="14100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09:31.660" v="1778" actId="20577"/>
          <ac:graphicFrameMkLst>
            <pc:docMk/>
            <pc:sldMk cId="699930121" sldId="258"/>
            <ac:graphicFrameMk id="15" creationId="{D8609897-423D-4F6F-81E2-3CD087C022A6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09:09.909" v="1771" actId="1035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modSp add del mod">
        <pc:chgData name="Steven Kitson - Staff - DKA" userId="b9f47d29-d5da-4985-9ef8-cdd408196d66" providerId="ADAL" clId="{4F052CE2-A41C-46FA-93CB-6C2712690CAA}" dt="2023-04-01T15:51:23.911" v="3139" actId="1037"/>
        <pc:sldMkLst>
          <pc:docMk/>
          <pc:sldMk cId="3004652123" sldId="259"/>
        </pc:sldMkLst>
        <pc:spChg chg="mod">
          <ac:chgData name="Steven Kitson - Staff - DKA" userId="b9f47d29-d5da-4985-9ef8-cdd408196d66" providerId="ADAL" clId="{4F052CE2-A41C-46FA-93CB-6C2712690CAA}" dt="2023-04-01T15:45:45.523" v="2855" actId="1036"/>
          <ac:spMkLst>
            <pc:docMk/>
            <pc:sldMk cId="3004652123" sldId="259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5:20:43.336" v="1987" actId="1036"/>
          <ac:graphicFrameMkLst>
            <pc:docMk/>
            <pc:sldMk cId="3004652123" sldId="259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51:23.911" v="3139" actId="1037"/>
          <ac:graphicFrameMkLst>
            <pc:docMk/>
            <pc:sldMk cId="3004652123" sldId="259"/>
            <ac:graphicFrameMk id="15" creationId="{D8609897-423D-4F6F-81E2-3CD087C022A6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49:49.568" v="3123" actId="20577"/>
          <ac:graphicFrameMkLst>
            <pc:docMk/>
            <pc:sldMk cId="3004652123" sldId="259"/>
            <ac:graphicFrameMk id="24" creationId="{371B8FE0-3122-4E7D-972B-EA3C0CECDE62}"/>
          </ac:graphicFrameMkLst>
        </pc:graphicFrameChg>
      </pc:sldChg>
      <pc:sldChg chg="addSp delSp modSp add del mod">
        <pc:chgData name="Steven Kitson - Staff - DKA" userId="b9f47d29-d5da-4985-9ef8-cdd408196d66" providerId="ADAL" clId="{4F052CE2-A41C-46FA-93CB-6C2712690CAA}" dt="2023-04-01T19:26:44.502" v="9155" actId="1036"/>
        <pc:sldMkLst>
          <pc:docMk/>
          <pc:sldMk cId="2774834797" sldId="260"/>
        </pc:sldMkLst>
        <pc:spChg chg="mod">
          <ac:chgData name="Steven Kitson - Staff - DKA" userId="b9f47d29-d5da-4985-9ef8-cdd408196d66" providerId="ADAL" clId="{4F052CE2-A41C-46FA-93CB-6C2712690CAA}" dt="2023-04-01T16:31:49.986" v="5754" actId="14100"/>
          <ac:spMkLst>
            <pc:docMk/>
            <pc:sldMk cId="2774834797" sldId="260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9:26:44.502" v="9155" actId="1036"/>
          <ac:graphicFrameMkLst>
            <pc:docMk/>
            <pc:sldMk cId="2774834797" sldId="260"/>
            <ac:graphicFrameMk id="2" creationId="{06E72BCB-3C8C-4D86-A2C5-839AF2E5E169}"/>
          </ac:graphicFrameMkLst>
        </pc:graphicFrameChg>
        <pc:graphicFrameChg chg="add del">
          <ac:chgData name="Steven Kitson - Staff - DKA" userId="b9f47d29-d5da-4985-9ef8-cdd408196d66" providerId="ADAL" clId="{4F052CE2-A41C-46FA-93CB-6C2712690CAA}" dt="2023-04-01T15:54:33.169" v="3236"/>
          <ac:graphicFrameMkLst>
            <pc:docMk/>
            <pc:sldMk cId="2774834797" sldId="260"/>
            <ac:graphicFrameMk id="3" creationId="{91E90A28-9561-9DCD-6EDB-46ECB4E6D97C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6:31:38.290" v="5751" actId="1076"/>
          <ac:graphicFrameMkLst>
            <pc:docMk/>
            <pc:sldMk cId="2774834797" sldId="260"/>
            <ac:graphicFrameMk id="15" creationId="{D8609897-423D-4F6F-81E2-3CD087C022A6}"/>
          </ac:graphicFrameMkLst>
        </pc:graphicFrameChg>
        <pc:graphicFrameChg chg="del mod">
          <ac:chgData name="Steven Kitson - Staff - DKA" userId="b9f47d29-d5da-4985-9ef8-cdd408196d66" providerId="ADAL" clId="{4F052CE2-A41C-46FA-93CB-6C2712690CAA}" dt="2023-04-01T15:52:28.707" v="3146" actId="478"/>
          <ac:graphicFrameMkLst>
            <pc:docMk/>
            <pc:sldMk cId="2774834797" sldId="260"/>
            <ac:graphicFrameMk id="24" creationId="{371B8FE0-3122-4E7D-972B-EA3C0CECDE62}"/>
          </ac:graphicFrameMkLst>
        </pc:graphicFrameChg>
      </pc:sldChg>
      <pc:sldChg chg="delSp modSp mod">
        <pc:chgData name="Steven Kitson - Staff - DKA" userId="b9f47d29-d5da-4985-9ef8-cdd408196d66" providerId="ADAL" clId="{4F052CE2-A41C-46FA-93CB-6C2712690CAA}" dt="2023-04-01T19:54:27.042" v="10269" actId="20577"/>
        <pc:sldMkLst>
          <pc:docMk/>
          <pc:sldMk cId="1983640822" sldId="261"/>
        </pc:sldMkLst>
        <pc:spChg chg="mod">
          <ac:chgData name="Steven Kitson - Staff - DKA" userId="b9f47d29-d5da-4985-9ef8-cdd408196d66" providerId="ADAL" clId="{4F052CE2-A41C-46FA-93CB-6C2712690CAA}" dt="2023-04-01T19:35:38.961" v="9484" actId="14100"/>
          <ac:spMkLst>
            <pc:docMk/>
            <pc:sldMk cId="1983640822" sldId="261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9:50:39.613" v="10166" actId="14100"/>
          <ac:graphicFrameMkLst>
            <pc:docMk/>
            <pc:sldMk cId="1983640822" sldId="261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9:54:27.042" v="10269" actId="20577"/>
          <ac:graphicFrameMkLst>
            <pc:docMk/>
            <pc:sldMk cId="1983640822" sldId="261"/>
            <ac:graphicFrameMk id="15" creationId="{D8609897-423D-4F6F-81E2-3CD087C022A6}"/>
          </ac:graphicFrameMkLst>
        </pc:graphicFrameChg>
        <pc:graphicFrameChg chg="del">
          <ac:chgData name="Steven Kitson - Staff - DKA" userId="b9f47d29-d5da-4985-9ef8-cdd408196d66" providerId="ADAL" clId="{4F052CE2-A41C-46FA-93CB-6C2712690CAA}" dt="2023-04-01T17:04:23.092" v="5755" actId="478"/>
          <ac:graphicFrameMkLst>
            <pc:docMk/>
            <pc:sldMk cId="1983640822" sldId="261"/>
            <ac:graphicFrameMk id="24" creationId="{371B8FE0-3122-4E7D-972B-EA3C0CECDE62}"/>
          </ac:graphicFrameMkLst>
        </pc:graphicFrameChg>
      </pc:sldChg>
    </pc:docChg>
  </pc:docChgLst>
  <pc:docChgLst>
    <pc:chgData name="Steven Kitson - Staff - DKA" userId="b9f47d29-d5da-4985-9ef8-cdd408196d66" providerId="ADAL" clId="{31AE5139-8677-4B68-944B-E73A87223C26}"/>
    <pc:docChg chg="modSld">
      <pc:chgData name="Steven Kitson - Staff - DKA" userId="b9f47d29-d5da-4985-9ef8-cdd408196d66" providerId="ADAL" clId="{31AE5139-8677-4B68-944B-E73A87223C26}" dt="2023-09-01T07:35:06.948" v="5" actId="20577"/>
      <pc:docMkLst>
        <pc:docMk/>
      </pc:docMkLst>
      <pc:sldChg chg="modSp mod">
        <pc:chgData name="Steven Kitson - Staff - DKA" userId="b9f47d29-d5da-4985-9ef8-cdd408196d66" providerId="ADAL" clId="{31AE5139-8677-4B68-944B-E73A87223C26}" dt="2023-09-01T07:35:06.948" v="5" actId="20577"/>
        <pc:sldMkLst>
          <pc:docMk/>
          <pc:sldMk cId="2774834797" sldId="260"/>
        </pc:sldMkLst>
        <pc:graphicFrameChg chg="modGraphic">
          <ac:chgData name="Steven Kitson - Staff - DKA" userId="b9f47d29-d5da-4985-9ef8-cdd408196d66" providerId="ADAL" clId="{31AE5139-8677-4B68-944B-E73A87223C26}" dt="2023-09-01T07:35:06.948" v="5" actId="20577"/>
          <ac:graphicFrameMkLst>
            <pc:docMk/>
            <pc:sldMk cId="2774834797" sldId="260"/>
            <ac:graphicFrameMk id="2" creationId="{06E72BCB-3C8C-4D86-A2C5-839AF2E5E169}"/>
          </ac:graphicFrameMkLst>
        </pc:graphicFrameChg>
      </pc:sldChg>
    </pc:docChg>
  </pc:docChgLst>
  <pc:docChgLst>
    <pc:chgData name="Joanna Scarth" userId="S::jscarth@dixonsco.com::5a2d2d97-c1db-4876-8c43-333b07bbda36" providerId="AD" clId="Web-{18297541-CD6C-1A29-4E9C-9B14F0B22999}"/>
    <pc:docChg chg="modSld">
      <pc:chgData name="Joanna Scarth" userId="S::jscarth@dixonsco.com::5a2d2d97-c1db-4876-8c43-333b07bbda36" providerId="AD" clId="Web-{18297541-CD6C-1A29-4E9C-9B14F0B22999}" dt="2020-06-23T13:51:51.695" v="11"/>
      <pc:docMkLst>
        <pc:docMk/>
      </pc:docMkLst>
      <pc:sldChg chg="modSp">
        <pc:chgData name="Joanna Scarth" userId="S::jscarth@dixonsco.com::5a2d2d97-c1db-4876-8c43-333b07bbda36" providerId="AD" clId="Web-{18297541-CD6C-1A29-4E9C-9B14F0B22999}" dt="2020-06-23T13:51:51.695" v="11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18297541-CD6C-1A29-4E9C-9B14F0B22999}" dt="2020-06-23T13:51:51.695" v="11"/>
          <ac:graphicFrameMkLst>
            <pc:docMk/>
            <pc:sldMk cId="1436931066" sldId="257"/>
            <ac:graphicFrameMk id="5" creationId="{00000000-0000-0000-0000-000000000000}"/>
          </ac:graphicFrameMkLst>
        </pc:graphicFrameChg>
      </pc:sldChg>
    </pc:docChg>
  </pc:docChgLst>
  <pc:docChgLst>
    <pc:chgData name="Joanna Scarth" userId="S::jscarth@dixonsco.com::5a2d2d97-c1db-4876-8c43-333b07bbda36" providerId="AD" clId="Web-{72BD7076-7FF0-F7CB-8C09-D3868A1CC189}"/>
    <pc:docChg chg="modSld">
      <pc:chgData name="Joanna Scarth" userId="S::jscarth@dixonsco.com::5a2d2d97-c1db-4876-8c43-333b07bbda36" providerId="AD" clId="Web-{72BD7076-7FF0-F7CB-8C09-D3868A1CC189}" dt="2020-06-24T09:08:28.454" v="0"/>
      <pc:docMkLst>
        <pc:docMk/>
      </pc:docMkLst>
      <pc:sldChg chg="delSp">
        <pc:chgData name="Joanna Scarth" userId="S::jscarth@dixonsco.com::5a2d2d97-c1db-4876-8c43-333b07bbda36" providerId="AD" clId="Web-{72BD7076-7FF0-F7CB-8C09-D3868A1CC189}" dt="2020-06-24T09:08:28.454" v="0"/>
        <pc:sldMkLst>
          <pc:docMk/>
          <pc:sldMk cId="815140271" sldId="256"/>
        </pc:sldMkLst>
        <pc:spChg chg="del">
          <ac:chgData name="Joanna Scarth" userId="S::jscarth@dixonsco.com::5a2d2d97-c1db-4876-8c43-333b07bbda36" providerId="AD" clId="Web-{72BD7076-7FF0-F7CB-8C09-D3868A1CC189}" dt="2020-06-24T09:08:28.454" v="0"/>
          <ac:spMkLst>
            <pc:docMk/>
            <pc:sldMk cId="815140271" sldId="256"/>
            <ac:spMk id="18" creationId="{E929408A-7414-440B-9289-CB24C284DCDD}"/>
          </ac:spMkLst>
        </pc:spChg>
      </pc:sldChg>
    </pc:docChg>
  </pc:docChgLst>
  <pc:docChgLst>
    <pc:chgData name="Steven Kitson" userId="b9f47d29-d5da-4985-9ef8-cdd408196d66" providerId="ADAL" clId="{AF0C39AD-3602-437C-B10B-EB2BC9BC3CF6}"/>
    <pc:docChg chg="undo custSel modSld">
      <pc:chgData name="Steven Kitson" userId="b9f47d29-d5da-4985-9ef8-cdd408196d66" providerId="ADAL" clId="{AF0C39AD-3602-437C-B10B-EB2BC9BC3CF6}" dt="2023-04-04T07:42:42.113" v="427" actId="20577"/>
      <pc:docMkLst>
        <pc:docMk/>
      </pc:docMkLst>
      <pc:sldChg chg="modSp mod">
        <pc:chgData name="Steven Kitson" userId="b9f47d29-d5da-4985-9ef8-cdd408196d66" providerId="ADAL" clId="{AF0C39AD-3602-437C-B10B-EB2BC9BC3CF6}" dt="2023-04-04T07:29:24.550" v="221" actId="20577"/>
        <pc:sldMkLst>
          <pc:docMk/>
          <pc:sldMk cId="699930121" sldId="258"/>
        </pc:sldMkLst>
        <pc:spChg chg="mod">
          <ac:chgData name="Steven Kitson" userId="b9f47d29-d5da-4985-9ef8-cdd408196d66" providerId="ADAL" clId="{AF0C39AD-3602-437C-B10B-EB2BC9BC3CF6}" dt="2023-04-04T07:25:53.950" v="168" actId="14100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" userId="b9f47d29-d5da-4985-9ef8-cdd408196d66" providerId="ADAL" clId="{AF0C39AD-3602-437C-B10B-EB2BC9BC3CF6}" dt="2023-04-04T07:27:36.206" v="206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29:24.550" v="221" actId="20577"/>
          <ac:graphicFrameMkLst>
            <pc:docMk/>
            <pc:sldMk cId="699930121" sldId="258"/>
            <ac:graphicFrameMk id="15" creationId="{D8609897-423D-4F6F-81E2-3CD087C022A6}"/>
          </ac:graphicFrameMkLst>
        </pc:graphicFrameChg>
        <pc:graphicFrameChg chg="modGraphic">
          <ac:chgData name="Steven Kitson" userId="b9f47d29-d5da-4985-9ef8-cdd408196d66" providerId="ADAL" clId="{AF0C39AD-3602-437C-B10B-EB2BC9BC3CF6}" dt="2023-04-04T07:28:28.761" v="215" actId="20577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32:23.689" v="242" actId="20577"/>
        <pc:sldMkLst>
          <pc:docMk/>
          <pc:sldMk cId="3004652123" sldId="259"/>
        </pc:sldMkLst>
        <pc:graphicFrameChg chg="modGraphic">
          <ac:chgData name="Steven Kitson" userId="b9f47d29-d5da-4985-9ef8-cdd408196d66" providerId="ADAL" clId="{AF0C39AD-3602-437C-B10B-EB2BC9BC3CF6}" dt="2023-04-04T07:32:23.689" v="242" actId="20577"/>
          <ac:graphicFrameMkLst>
            <pc:docMk/>
            <pc:sldMk cId="3004652123" sldId="259"/>
            <ac:graphicFrameMk id="15" creationId="{D8609897-423D-4F6F-81E2-3CD087C022A6}"/>
          </ac:graphicFrameMkLst>
        </pc:graphicFrameChg>
        <pc:graphicFrameChg chg="modGraphic">
          <ac:chgData name="Steven Kitson" userId="b9f47d29-d5da-4985-9ef8-cdd408196d66" providerId="ADAL" clId="{AF0C39AD-3602-437C-B10B-EB2BC9BC3CF6}" dt="2023-04-04T07:30:51.263" v="239" actId="20577"/>
          <ac:graphicFrameMkLst>
            <pc:docMk/>
            <pc:sldMk cId="3004652123" sldId="259"/>
            <ac:graphicFrameMk id="24" creationId="{371B8FE0-3122-4E7D-972B-EA3C0CECDE62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37:02.982" v="309"/>
        <pc:sldMkLst>
          <pc:docMk/>
          <pc:sldMk cId="2774834797" sldId="260"/>
        </pc:sldMkLst>
        <pc:graphicFrameChg chg="modGraphic">
          <ac:chgData name="Steven Kitson" userId="b9f47d29-d5da-4985-9ef8-cdd408196d66" providerId="ADAL" clId="{AF0C39AD-3602-437C-B10B-EB2BC9BC3CF6}" dt="2023-04-04T07:36:16.615" v="277" actId="20577"/>
          <ac:graphicFrameMkLst>
            <pc:docMk/>
            <pc:sldMk cId="2774834797" sldId="260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37:02.982" v="309"/>
          <ac:graphicFrameMkLst>
            <pc:docMk/>
            <pc:sldMk cId="2774834797" sldId="260"/>
            <ac:graphicFrameMk id="15" creationId="{D8609897-423D-4F6F-81E2-3CD087C022A6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42:42.113" v="427" actId="20577"/>
        <pc:sldMkLst>
          <pc:docMk/>
          <pc:sldMk cId="1983640822" sldId="261"/>
        </pc:sldMkLst>
        <pc:graphicFrameChg chg="modGraphic">
          <ac:chgData name="Steven Kitson" userId="b9f47d29-d5da-4985-9ef8-cdd408196d66" providerId="ADAL" clId="{AF0C39AD-3602-437C-B10B-EB2BC9BC3CF6}" dt="2023-04-04T07:40:01.842" v="319" actId="115"/>
          <ac:graphicFrameMkLst>
            <pc:docMk/>
            <pc:sldMk cId="1983640822" sldId="261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42:42.113" v="427" actId="20577"/>
          <ac:graphicFrameMkLst>
            <pc:docMk/>
            <pc:sldMk cId="1983640822" sldId="261"/>
            <ac:graphicFrameMk id="15" creationId="{D8609897-423D-4F6F-81E2-3CD087C022A6}"/>
          </ac:graphicFrameMkLst>
        </pc:graphicFrameChg>
      </pc:sldChg>
    </pc:docChg>
  </pc:docChgLst>
  <pc:docChgLst>
    <pc:chgData name="Steven Kitson - Staff - DKA" userId="b9f47d29-d5da-4985-9ef8-cdd408196d66" providerId="ADAL" clId="{E2FD39D1-0C86-4A46-A12D-CFE6A4B9234B}"/>
    <pc:docChg chg="custSel delSld modSld">
      <pc:chgData name="Steven Kitson - Staff - DKA" userId="b9f47d29-d5da-4985-9ef8-cdd408196d66" providerId="ADAL" clId="{E2FD39D1-0C86-4A46-A12D-CFE6A4B9234B}" dt="2023-03-31T07:53:44.509" v="1887" actId="20577"/>
      <pc:docMkLst>
        <pc:docMk/>
      </pc:docMkLst>
      <pc:sldChg chg="del">
        <pc:chgData name="Steven Kitson - Staff - DKA" userId="b9f47d29-d5da-4985-9ef8-cdd408196d66" providerId="ADAL" clId="{E2FD39D1-0C86-4A46-A12D-CFE6A4B9234B}" dt="2023-03-31T07:24:55.885" v="1" actId="47"/>
        <pc:sldMkLst>
          <pc:docMk/>
          <pc:sldMk cId="815140271" sldId="256"/>
        </pc:sldMkLst>
      </pc:sldChg>
      <pc:sldChg chg="del">
        <pc:chgData name="Steven Kitson - Staff - DKA" userId="b9f47d29-d5da-4985-9ef8-cdd408196d66" providerId="ADAL" clId="{E2FD39D1-0C86-4A46-A12D-CFE6A4B9234B}" dt="2023-03-31T07:24:55.666" v="0" actId="47"/>
        <pc:sldMkLst>
          <pc:docMk/>
          <pc:sldMk cId="1436931066" sldId="257"/>
        </pc:sldMkLst>
      </pc:sldChg>
      <pc:sldChg chg="del">
        <pc:chgData name="Steven Kitson - Staff - DKA" userId="b9f47d29-d5da-4985-9ef8-cdd408196d66" providerId="ADAL" clId="{E2FD39D1-0C86-4A46-A12D-CFE6A4B9234B}" dt="2023-03-31T07:25:28.978" v="55" actId="47"/>
        <pc:sldMkLst>
          <pc:docMk/>
          <pc:sldMk cId="2873676941" sldId="257"/>
        </pc:sldMkLst>
      </pc:sldChg>
      <pc:sldChg chg="modSp mod">
        <pc:chgData name="Steven Kitson - Staff - DKA" userId="b9f47d29-d5da-4985-9ef8-cdd408196d66" providerId="ADAL" clId="{E2FD39D1-0C86-4A46-A12D-CFE6A4B9234B}" dt="2023-03-31T07:53:44.509" v="1887" actId="20577"/>
        <pc:sldMkLst>
          <pc:docMk/>
          <pc:sldMk cId="699930121" sldId="258"/>
        </pc:sldMkLst>
        <pc:spChg chg="mod">
          <ac:chgData name="Steven Kitson - Staff - DKA" userId="b9f47d29-d5da-4985-9ef8-cdd408196d66" providerId="ADAL" clId="{E2FD39D1-0C86-4A46-A12D-CFE6A4B9234B}" dt="2023-03-31T07:25:26.483" v="54" actId="20577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E2FD39D1-0C86-4A46-A12D-CFE6A4B9234B}" dt="2023-03-31T07:41:07.720" v="1081" actId="20577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E2FD39D1-0C86-4A46-A12D-CFE6A4B9234B}" dt="2023-03-31T07:53:44.509" v="1887" actId="20577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del">
        <pc:chgData name="Steven Kitson - Staff - DKA" userId="b9f47d29-d5da-4985-9ef8-cdd408196d66" providerId="ADAL" clId="{E2FD39D1-0C86-4A46-A12D-CFE6A4B9234B}" dt="2023-03-31T07:25:29.222" v="56" actId="47"/>
        <pc:sldMkLst>
          <pc:docMk/>
          <pc:sldMk cId="2992887613" sldId="259"/>
        </pc:sldMkLst>
      </pc:sldChg>
      <pc:sldChg chg="modSp mod">
        <pc:chgData name="Steven Kitson - Staff - DKA" userId="b9f47d29-d5da-4985-9ef8-cdd408196d66" providerId="ADAL" clId="{E2FD39D1-0C86-4A46-A12D-CFE6A4B9234B}" dt="2023-03-31T07:25:48.198" v="83" actId="20577"/>
        <pc:sldMkLst>
          <pc:docMk/>
          <pc:sldMk cId="3004652123" sldId="259"/>
        </pc:sldMkLst>
        <pc:spChg chg="mod">
          <ac:chgData name="Steven Kitson - Staff - DKA" userId="b9f47d29-d5da-4985-9ef8-cdd408196d66" providerId="ADAL" clId="{E2FD39D1-0C86-4A46-A12D-CFE6A4B9234B}" dt="2023-03-31T07:25:48.198" v="83" actId="20577"/>
          <ac:spMkLst>
            <pc:docMk/>
            <pc:sldMk cId="3004652123" sldId="259"/>
            <ac:spMk id="4" creationId="{86DF7108-F6DA-498A-8092-80B1115DF0FB}"/>
          </ac:spMkLst>
        </pc:spChg>
      </pc:sldChg>
      <pc:sldChg chg="modSp mod">
        <pc:chgData name="Steven Kitson - Staff - DKA" userId="b9f47d29-d5da-4985-9ef8-cdd408196d66" providerId="ADAL" clId="{E2FD39D1-0C86-4A46-A12D-CFE6A4B9234B}" dt="2023-03-31T07:26:05.394" v="98" actId="20577"/>
        <pc:sldMkLst>
          <pc:docMk/>
          <pc:sldMk cId="2774834797" sldId="260"/>
        </pc:sldMkLst>
        <pc:spChg chg="mod">
          <ac:chgData name="Steven Kitson - Staff - DKA" userId="b9f47d29-d5da-4985-9ef8-cdd408196d66" providerId="ADAL" clId="{E2FD39D1-0C86-4A46-A12D-CFE6A4B9234B}" dt="2023-03-31T07:26:05.394" v="98" actId="20577"/>
          <ac:spMkLst>
            <pc:docMk/>
            <pc:sldMk cId="2774834797" sldId="260"/>
            <ac:spMk id="4" creationId="{86DF7108-F6DA-498A-8092-80B1115DF0FB}"/>
          </ac:spMkLst>
        </pc:spChg>
      </pc:sldChg>
      <pc:sldChg chg="del">
        <pc:chgData name="Steven Kitson - Staff - DKA" userId="b9f47d29-d5da-4985-9ef8-cdd408196d66" providerId="ADAL" clId="{E2FD39D1-0C86-4A46-A12D-CFE6A4B9234B}" dt="2023-03-31T07:25:29.459" v="57" actId="47"/>
        <pc:sldMkLst>
          <pc:docMk/>
          <pc:sldMk cId="2991849300" sldId="260"/>
        </pc:sldMkLst>
      </pc:sldChg>
      <pc:sldChg chg="del">
        <pc:chgData name="Steven Kitson - Staff - DKA" userId="b9f47d29-d5da-4985-9ef8-cdd408196d66" providerId="ADAL" clId="{E2FD39D1-0C86-4A46-A12D-CFE6A4B9234B}" dt="2023-03-31T07:25:29.728" v="58" actId="47"/>
        <pc:sldMkLst>
          <pc:docMk/>
          <pc:sldMk cId="371117770" sldId="261"/>
        </pc:sldMkLst>
      </pc:sldChg>
      <pc:sldChg chg="modSp mod">
        <pc:chgData name="Steven Kitson - Staff - DKA" userId="b9f47d29-d5da-4985-9ef8-cdd408196d66" providerId="ADAL" clId="{E2FD39D1-0C86-4A46-A12D-CFE6A4B9234B}" dt="2023-03-31T07:26:16.170" v="113" actId="20577"/>
        <pc:sldMkLst>
          <pc:docMk/>
          <pc:sldMk cId="1983640822" sldId="261"/>
        </pc:sldMkLst>
        <pc:spChg chg="mod">
          <ac:chgData name="Steven Kitson - Staff - DKA" userId="b9f47d29-d5da-4985-9ef8-cdd408196d66" providerId="ADAL" clId="{E2FD39D1-0C86-4A46-A12D-CFE6A4B9234B}" dt="2023-03-31T07:26:16.170" v="113" actId="20577"/>
          <ac:spMkLst>
            <pc:docMk/>
            <pc:sldMk cId="1983640822" sldId="261"/>
            <ac:spMk id="4" creationId="{86DF7108-F6DA-498A-8092-80B1115DF0FB}"/>
          </ac:spMkLst>
        </pc:spChg>
      </pc:sldChg>
      <pc:sldChg chg="del">
        <pc:chgData name="Steven Kitson - Staff - DKA" userId="b9f47d29-d5da-4985-9ef8-cdd408196d66" providerId="ADAL" clId="{E2FD39D1-0C86-4A46-A12D-CFE6A4B9234B}" dt="2023-03-31T07:26:17.956" v="114" actId="47"/>
        <pc:sldMkLst>
          <pc:docMk/>
          <pc:sldMk cId="864256070" sldId="262"/>
        </pc:sldMkLst>
      </pc:sldChg>
    </pc:docChg>
  </pc:docChgLst>
  <pc:docChgLst>
    <pc:chgData name="Joanna Scarth" userId="S::jscarth@dixonsco.com::5a2d2d97-c1db-4876-8c43-333b07bbda36" providerId="AD" clId="Web-{D0BC17C5-2A58-ACC9-CD2B-762284C7ABBD}"/>
    <pc:docChg chg="modSld">
      <pc:chgData name="Joanna Scarth" userId="S::jscarth@dixonsco.com::5a2d2d97-c1db-4876-8c43-333b07bbda36" providerId="AD" clId="Web-{D0BC17C5-2A58-ACC9-CD2B-762284C7ABBD}" dt="2020-06-22T12:51:09.790" v="19"/>
      <pc:docMkLst>
        <pc:docMk/>
      </pc:docMkLst>
      <pc:sldChg chg="modSp">
        <pc:chgData name="Joanna Scarth" userId="S::jscarth@dixonsco.com::5a2d2d97-c1db-4876-8c43-333b07bbda36" providerId="AD" clId="Web-{D0BC17C5-2A58-ACC9-CD2B-762284C7ABBD}" dt="2020-06-22T12:51:09.790" v="19"/>
        <pc:sldMkLst>
          <pc:docMk/>
          <pc:sldMk cId="815140271" sldId="256"/>
        </pc:sldMkLst>
        <pc:graphicFrameChg chg="mod modGraphic">
          <ac:chgData name="Joanna Scarth" userId="S::jscarth@dixonsco.com::5a2d2d97-c1db-4876-8c43-333b07bbda36" providerId="AD" clId="Web-{D0BC17C5-2A58-ACC9-CD2B-762284C7ABBD}" dt="2020-06-22T12:51:09.790" v="19"/>
          <ac:graphicFrameMkLst>
            <pc:docMk/>
            <pc:sldMk cId="815140271" sldId="256"/>
            <ac:graphicFrameMk id="4" creationId="{00000000-0000-0000-0000-000000000000}"/>
          </ac:graphicFrameMkLst>
        </pc:graphicFrameChg>
      </pc:sldChg>
    </pc:docChg>
  </pc:docChgLst>
  <pc:docChgLst>
    <pc:chgData name="Joanna Scarth" userId="S::jscarth@dixonsco.com::5a2d2d97-c1db-4876-8c43-333b07bbda36" providerId="AD" clId="Web-{969ED506-F995-A50D-FD52-205DB54145F3}"/>
    <pc:docChg chg="modSld">
      <pc:chgData name="Joanna Scarth" userId="S::jscarth@dixonsco.com::5a2d2d97-c1db-4876-8c43-333b07bbda36" providerId="AD" clId="Web-{969ED506-F995-A50D-FD52-205DB54145F3}" dt="2020-12-17T11:50:59.298" v="65"/>
      <pc:docMkLst>
        <pc:docMk/>
      </pc:docMkLst>
      <pc:sldChg chg="modSp">
        <pc:chgData name="Joanna Scarth" userId="S::jscarth@dixonsco.com::5a2d2d97-c1db-4876-8c43-333b07bbda36" providerId="AD" clId="Web-{969ED506-F995-A50D-FD52-205DB54145F3}" dt="2020-12-17T11:50:59.298" v="65"/>
        <pc:sldMkLst>
          <pc:docMk/>
          <pc:sldMk cId="815140271" sldId="256"/>
        </pc:sldMkLst>
        <pc:graphicFrameChg chg="mod modGraphic">
          <ac:chgData name="Joanna Scarth" userId="S::jscarth@dixonsco.com::5a2d2d97-c1db-4876-8c43-333b07bbda36" providerId="AD" clId="Web-{969ED506-F995-A50D-FD52-205DB54145F3}" dt="2020-12-17T11:50:59.298" v="65"/>
          <ac:graphicFrameMkLst>
            <pc:docMk/>
            <pc:sldMk cId="815140271" sldId="256"/>
            <ac:graphicFrameMk id="4" creationId="{00000000-0000-0000-0000-000000000000}"/>
          </ac:graphicFrameMkLst>
        </pc:graphicFrameChg>
        <pc:graphicFrameChg chg="mod modGraphic">
          <ac:chgData name="Joanna Scarth" userId="S::jscarth@dixonsco.com::5a2d2d97-c1db-4876-8c43-333b07bbda36" providerId="AD" clId="Web-{969ED506-F995-A50D-FD52-205DB54145F3}" dt="2020-12-17T11:50:36.984" v="47"/>
          <ac:graphicFrameMkLst>
            <pc:docMk/>
            <pc:sldMk cId="815140271" sldId="256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969ED506-F995-A50D-FD52-205DB54145F3}" dt="2020-12-17T11:50:21.358" v="44" actId="14100"/>
          <ac:picMkLst>
            <pc:docMk/>
            <pc:sldMk cId="815140271" sldId="256"/>
            <ac:picMk id="22" creationId="{ED5ABA12-4BA6-463F-89D2-1DB5E07F29B7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15.467" v="42" actId="14100"/>
          <ac:picMkLst>
            <pc:docMk/>
            <pc:sldMk cId="815140271" sldId="256"/>
            <ac:picMk id="23" creationId="{0273D192-7ECA-419E-AF82-4D1C782A44CB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27.109" v="45" actId="14100"/>
          <ac:picMkLst>
            <pc:docMk/>
            <pc:sldMk cId="815140271" sldId="256"/>
            <ac:picMk id="24" creationId="{68601459-94C0-4B9C-B8AA-0E76A2AA860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10.186" v="40" actId="14100"/>
          <ac:picMkLst>
            <pc:docMk/>
            <pc:sldMk cId="815140271" sldId="256"/>
            <ac:picMk id="25" creationId="{A33C3207-5DED-49F0-9A1A-05DCEB5D939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06.435" v="39" actId="14100"/>
          <ac:picMkLst>
            <pc:docMk/>
            <pc:sldMk cId="815140271" sldId="256"/>
            <ac:picMk id="26" creationId="{E787710A-9742-4E59-8CC0-4273189635B9}"/>
          </ac:picMkLst>
        </pc:picChg>
      </pc:sldChg>
      <pc:sldChg chg="modSp">
        <pc:chgData name="Joanna Scarth" userId="S::jscarth@dixonsco.com::5a2d2d97-c1db-4876-8c43-333b07bbda36" providerId="AD" clId="Web-{969ED506-F995-A50D-FD52-205DB54145F3}" dt="2020-12-17T11:49:31.730" v="13" actId="14100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969ED506-F995-A50D-FD52-205DB54145F3}" dt="2020-12-17T11:49:19.339" v="10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969ED506-F995-A50D-FD52-205DB54145F3}" dt="2020-12-17T11:49:25.323" v="11" actId="14100"/>
          <ac:picMkLst>
            <pc:docMk/>
            <pc:sldMk cId="1436931066" sldId="257"/>
            <ac:picMk id="14" creationId="{1D4F6D13-32BF-4180-8A52-FD931857658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49:31.730" v="13" actId="14100"/>
          <ac:picMkLst>
            <pc:docMk/>
            <pc:sldMk cId="1436931066" sldId="257"/>
            <ac:picMk id="15" creationId="{E7C569FE-6527-484B-BDCF-2EEAB752C6DB}"/>
          </ac:picMkLst>
        </pc:picChg>
      </pc:sldChg>
    </pc:docChg>
  </pc:docChgLst>
  <pc:docChgLst>
    <pc:chgData name="Joanna Scarth" userId="S::jscarth@dixonsco.com::5a2d2d97-c1db-4876-8c43-333b07bbda36" providerId="AD" clId="Web-{6E510D5C-C199-DBFC-6B28-C8E5B95F0309}"/>
    <pc:docChg chg="modSld">
      <pc:chgData name="Joanna Scarth" userId="S::jscarth@dixonsco.com::5a2d2d97-c1db-4876-8c43-333b07bbda36" providerId="AD" clId="Web-{6E510D5C-C199-DBFC-6B28-C8E5B95F0309}" dt="2020-06-22T12:44:51.805" v="16" actId="14100"/>
      <pc:docMkLst>
        <pc:docMk/>
      </pc:docMkLst>
      <pc:sldChg chg="modSp">
        <pc:chgData name="Joanna Scarth" userId="S::jscarth@dixonsco.com::5a2d2d97-c1db-4876-8c43-333b07bbda36" providerId="AD" clId="Web-{6E510D5C-C199-DBFC-6B28-C8E5B95F0309}" dt="2020-06-22T12:44:51.805" v="16" actId="14100"/>
        <pc:sldMkLst>
          <pc:docMk/>
          <pc:sldMk cId="815140271" sldId="256"/>
        </pc:sldMkLst>
        <pc:picChg chg="mod">
          <ac:chgData name="Joanna Scarth" userId="S::jscarth@dixonsco.com::5a2d2d97-c1db-4876-8c43-333b07bbda36" providerId="AD" clId="Web-{6E510D5C-C199-DBFC-6B28-C8E5B95F0309}" dt="2020-06-22T12:44:51.805" v="16" actId="14100"/>
          <ac:picMkLst>
            <pc:docMk/>
            <pc:sldMk cId="815140271" sldId="256"/>
            <ac:picMk id="24" creationId="{68601459-94C0-4B9C-B8AA-0E76A2AA860F}"/>
          </ac:picMkLst>
        </pc:picChg>
      </pc:sldChg>
      <pc:sldChg chg="delSp modSp">
        <pc:chgData name="Joanna Scarth" userId="S::jscarth@dixonsco.com::5a2d2d97-c1db-4876-8c43-333b07bbda36" providerId="AD" clId="Web-{6E510D5C-C199-DBFC-6B28-C8E5B95F0309}" dt="2020-06-22T12:44:43.743" v="15" actId="14100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6E510D5C-C199-DBFC-6B28-C8E5B95F0309}" dt="2020-06-22T12:44:36.868" v="14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6E510D5C-C199-DBFC-6B28-C8E5B95F0309}" dt="2020-06-22T12:44:43.743" v="15" actId="14100"/>
          <ac:picMkLst>
            <pc:docMk/>
            <pc:sldMk cId="1436931066" sldId="257"/>
            <ac:picMk id="15" creationId="{E7C569FE-6527-484B-BDCF-2EEAB752C6DB}"/>
          </ac:picMkLst>
        </pc:picChg>
        <pc:picChg chg="del">
          <ac:chgData name="Joanna Scarth" userId="S::jscarth@dixonsco.com::5a2d2d97-c1db-4876-8c43-333b07bbda36" providerId="AD" clId="Web-{6E510D5C-C199-DBFC-6B28-C8E5B95F0309}" dt="2020-06-22T12:44:09.276" v="0"/>
          <ac:picMkLst>
            <pc:docMk/>
            <pc:sldMk cId="1436931066" sldId="257"/>
            <ac:picMk id="16" creationId="{F8C11A78-A9CD-4E53-9311-2E6F3FE0C131}"/>
          </ac:picMkLst>
        </pc:picChg>
      </pc:sldChg>
    </pc:docChg>
  </pc:docChgLst>
  <pc:docChgLst>
    <pc:chgData name="Joanna Scarth" userId="S::jscarth@dixonsco.com::5a2d2d97-c1db-4876-8c43-333b07bbda36" providerId="AD" clId="Web-{0CA0B61A-6796-4127-FDAF-09B57BC0228C}"/>
    <pc:docChg chg="modSld">
      <pc:chgData name="Joanna Scarth" userId="S::jscarth@dixonsco.com::5a2d2d97-c1db-4876-8c43-333b07bbda36" providerId="AD" clId="Web-{0CA0B61A-6796-4127-FDAF-09B57BC0228C}" dt="2020-06-22T12:39:20.590" v="1901" actId="14100"/>
      <pc:docMkLst>
        <pc:docMk/>
      </pc:docMkLst>
      <pc:sldChg chg="addSp delSp modSp">
        <pc:chgData name="Joanna Scarth" userId="S::jscarth@dixonsco.com::5a2d2d97-c1db-4876-8c43-333b07bbda36" providerId="AD" clId="Web-{0CA0B61A-6796-4127-FDAF-09B57BC0228C}" dt="2020-06-22T12:32:44.075" v="1861" actId="14100"/>
        <pc:sldMkLst>
          <pc:docMk/>
          <pc:sldMk cId="815140271" sldId="256"/>
        </pc:sldMkLst>
        <pc:spChg chg="add mod">
          <ac:chgData name="Joanna Scarth" userId="S::jscarth@dixonsco.com::5a2d2d97-c1db-4876-8c43-333b07bbda36" providerId="AD" clId="Web-{0CA0B61A-6796-4127-FDAF-09B57BC0228C}" dt="2020-06-22T12:21:36.233" v="1441" actId="1076"/>
          <ac:spMkLst>
            <pc:docMk/>
            <pc:sldMk cId="815140271" sldId="256"/>
            <ac:spMk id="18" creationId="{E929408A-7414-440B-9289-CB24C284DCDD}"/>
          </ac:spMkLst>
        </pc:spChg>
        <pc:spChg chg="add mod">
          <ac:chgData name="Joanna Scarth" userId="S::jscarth@dixonsco.com::5a2d2d97-c1db-4876-8c43-333b07bbda36" providerId="AD" clId="Web-{0CA0B61A-6796-4127-FDAF-09B57BC0228C}" dt="2020-06-22T12:27:06.920" v="1725"/>
          <ac:spMkLst>
            <pc:docMk/>
            <pc:sldMk cId="815140271" sldId="256"/>
            <ac:spMk id="21" creationId="{D27968CF-B9FC-46D5-A00B-39E2A339D5AE}"/>
          </ac:spMkLst>
        </pc:spChg>
        <pc:graphicFrameChg chg="mod modGraphic">
          <ac:chgData name="Joanna Scarth" userId="S::jscarth@dixonsco.com::5a2d2d97-c1db-4876-8c43-333b07bbda36" providerId="AD" clId="Web-{0CA0B61A-6796-4127-FDAF-09B57BC0228C}" dt="2020-06-22T12:30:27.185" v="1843"/>
          <ac:graphicFrameMkLst>
            <pc:docMk/>
            <pc:sldMk cId="815140271" sldId="256"/>
            <ac:graphicFrameMk id="5" creationId="{00000000-0000-0000-0000-000000000000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7:42.858" v="1189"/>
          <ac:graphicFrameMkLst>
            <pc:docMk/>
            <pc:sldMk cId="815140271" sldId="256"/>
            <ac:graphicFrameMk id="11" creationId="{78E781C8-CE3F-4290-BEFB-9598E9F0149A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1:02.420" v="1434"/>
          <ac:graphicFrameMkLst>
            <pc:docMk/>
            <pc:sldMk cId="815140271" sldId="256"/>
            <ac:graphicFrameMk id="13" creationId="{9A8EDE5A-4C88-42A2-8F34-86484E7E0E76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2:56.264" v="1577"/>
          <ac:graphicFrameMkLst>
            <pc:docMk/>
            <pc:sldMk cId="815140271" sldId="256"/>
            <ac:graphicFrameMk id="15" creationId="{B1668ADB-2F8B-462A-A7A1-BCF9933ABB51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3:54.248" v="1696"/>
          <ac:graphicFrameMkLst>
            <pc:docMk/>
            <pc:sldMk cId="815140271" sldId="256"/>
            <ac:graphicFrameMk id="17" creationId="{97997BD5-6AC4-4966-A0AA-0D58DE205CE2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30:05.403" v="1837"/>
          <ac:graphicFrameMkLst>
            <pc:docMk/>
            <pc:sldMk cId="815140271" sldId="256"/>
            <ac:graphicFrameMk id="20" creationId="{F0DDB6D5-2C50-413E-AC95-78AC23D1DDFD}"/>
          </ac:graphicFrameMkLst>
        </pc:graphicFrameChg>
        <pc:picChg chg="del">
          <ac:chgData name="Joanna Scarth" userId="S::jscarth@dixonsco.com::5a2d2d97-c1db-4876-8c43-333b07bbda36" providerId="AD" clId="Web-{0CA0B61A-6796-4127-FDAF-09B57BC0228C}" dt="2020-06-22T12:00:53.064" v="54"/>
          <ac:picMkLst>
            <pc:docMk/>
            <pc:sldMk cId="815140271" sldId="256"/>
            <ac:picMk id="2" creationId="{43140304-BE23-438A-8DF9-35C1D19EC043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57.861" v="59"/>
          <ac:picMkLst>
            <pc:docMk/>
            <pc:sldMk cId="815140271" sldId="256"/>
            <ac:picMk id="3" creationId="{C4D5531F-EFAA-4EFB-AA01-265D30E1E221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2.580" v="62"/>
          <ac:picMkLst>
            <pc:docMk/>
            <pc:sldMk cId="815140271" sldId="256"/>
            <ac:picMk id="8" creationId="{800435F6-F792-4CD7-AC1E-E1B30F38A4F8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5.330" v="64"/>
          <ac:picMkLst>
            <pc:docMk/>
            <pc:sldMk cId="815140271" sldId="256"/>
            <ac:picMk id="9" creationId="{4C2BC507-7F5C-4A39-82D2-FCB8EE657332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4.111" v="63"/>
          <ac:picMkLst>
            <pc:docMk/>
            <pc:sldMk cId="815140271" sldId="256"/>
            <ac:picMk id="10" creationId="{1E2BC811-1311-44B1-8716-A96B0BC8FAF0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1:19.309" v="1847" actId="1076"/>
          <ac:picMkLst>
            <pc:docMk/>
            <pc:sldMk cId="815140271" sldId="256"/>
            <ac:picMk id="22" creationId="{ED5ABA12-4BA6-463F-89D2-1DB5E07F29B7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1:55.638" v="1851" actId="14100"/>
          <ac:picMkLst>
            <pc:docMk/>
            <pc:sldMk cId="815140271" sldId="256"/>
            <ac:picMk id="23" creationId="{0273D192-7ECA-419E-AF82-4D1C782A44CB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44.075" v="1861" actId="14100"/>
          <ac:picMkLst>
            <pc:docMk/>
            <pc:sldMk cId="815140271" sldId="256"/>
            <ac:picMk id="24" creationId="{68601459-94C0-4B9C-B8AA-0E76A2AA860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18.012" v="1857" actId="1076"/>
          <ac:picMkLst>
            <pc:docMk/>
            <pc:sldMk cId="815140271" sldId="256"/>
            <ac:picMk id="25" creationId="{A33C3207-5DED-49F0-9A1A-05DCEB5D939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39.028" v="1860" actId="1076"/>
          <ac:picMkLst>
            <pc:docMk/>
            <pc:sldMk cId="815140271" sldId="256"/>
            <ac:picMk id="26" creationId="{E787710A-9742-4E59-8CC0-4273189635B9}"/>
          </ac:picMkLst>
        </pc:picChg>
      </pc:sldChg>
      <pc:sldChg chg="addSp delSp modSp">
        <pc:chgData name="Joanna Scarth" userId="S::jscarth@dixonsco.com::5a2d2d97-c1db-4876-8c43-333b07bbda36" providerId="AD" clId="Web-{0CA0B61A-6796-4127-FDAF-09B57BC0228C}" dt="2020-06-22T12:39:20.590" v="1901" actId="14100"/>
        <pc:sldMkLst>
          <pc:docMk/>
          <pc:sldMk cId="1436931066" sldId="257"/>
        </pc:sldMkLst>
        <pc:spChg chg="add mod">
          <ac:chgData name="Joanna Scarth" userId="S::jscarth@dixonsco.com::5a2d2d97-c1db-4876-8c43-333b07bbda36" providerId="AD" clId="Web-{0CA0B61A-6796-4127-FDAF-09B57BC0228C}" dt="2020-06-22T12:08:18.563" v="550" actId="1076"/>
          <ac:spMkLst>
            <pc:docMk/>
            <pc:sldMk cId="1436931066" sldId="257"/>
            <ac:spMk id="9" creationId="{12D45BB7-DC5D-45D9-99C9-980D8D69DB4E}"/>
          </ac:spMkLst>
        </pc:spChg>
        <pc:graphicFrameChg chg="mod modGraphic">
          <ac:chgData name="Joanna Scarth" userId="S::jscarth@dixonsco.com::5a2d2d97-c1db-4876-8c43-333b07bbda36" providerId="AD" clId="Web-{0CA0B61A-6796-4127-FDAF-09B57BC0228C}" dt="2020-06-22T12:00:01.111" v="25"/>
          <ac:graphicFrameMkLst>
            <pc:docMk/>
            <pc:sldMk cId="1436931066" sldId="257"/>
            <ac:graphicFrameMk id="4" creationId="{00000000-0000-0000-0000-000000000000}"/>
          </ac:graphicFrameMkLst>
        </pc:graphicFrameChg>
        <pc:graphicFrameChg chg="mod modGraphic">
          <ac:chgData name="Joanna Scarth" userId="S::jscarth@dixonsco.com::5a2d2d97-c1db-4876-8c43-333b07bbda36" providerId="AD" clId="Web-{0CA0B61A-6796-4127-FDAF-09B57BC0228C}" dt="2020-06-22T12:35:32.496" v="1885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09:14.813" v="617"/>
          <ac:graphicFrameMkLst>
            <pc:docMk/>
            <pc:sldMk cId="1436931066" sldId="257"/>
            <ac:graphicFrameMk id="8" creationId="{482C6E74-B545-4750-84BE-CCA9D291C6F3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3:13.562" v="827"/>
          <ac:graphicFrameMkLst>
            <pc:docMk/>
            <pc:sldMk cId="1436931066" sldId="257"/>
            <ac:graphicFrameMk id="11" creationId="{22E6E651-4D1D-418B-9809-0BAE1503E41B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4:56.859" v="962"/>
          <ac:graphicFrameMkLst>
            <pc:docMk/>
            <pc:sldMk cId="1436931066" sldId="257"/>
            <ac:graphicFrameMk id="13" creationId="{7E1474FE-A8CE-4619-88E6-7F60474102C5}"/>
          </ac:graphicFrameMkLst>
        </pc:graphicFrameChg>
        <pc:picChg chg="del">
          <ac:chgData name="Joanna Scarth" userId="S::jscarth@dixonsco.com::5a2d2d97-c1db-4876-8c43-333b07bbda36" providerId="AD" clId="Web-{0CA0B61A-6796-4127-FDAF-09B57BC0228C}" dt="2020-06-22T12:00:44.299" v="50"/>
          <ac:picMkLst>
            <pc:docMk/>
            <pc:sldMk cId="1436931066" sldId="257"/>
            <ac:picMk id="3" creationId="{DD8E236E-8200-45BD-B43A-85CD22B79F19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3.439" v="49"/>
          <ac:picMkLst>
            <pc:docMk/>
            <pc:sldMk cId="1436931066" sldId="257"/>
            <ac:picMk id="6" creationId="{9FC68FCD-358C-4150-A105-85F2BB64CF82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1.674" v="48"/>
          <ac:picMkLst>
            <pc:docMk/>
            <pc:sldMk cId="1436931066" sldId="257"/>
            <ac:picMk id="7" creationId="{27A385F5-D540-49D6-9AB0-6CC4714A62B5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6:36.434" v="1889" actId="14100"/>
          <ac:picMkLst>
            <pc:docMk/>
            <pc:sldMk cId="1436931066" sldId="257"/>
            <ac:picMk id="14" creationId="{1D4F6D13-32BF-4180-8A52-FD931857658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7:20.590" v="1896" actId="14100"/>
          <ac:picMkLst>
            <pc:docMk/>
            <pc:sldMk cId="1436931066" sldId="257"/>
            <ac:picMk id="15" creationId="{E7C569FE-6527-484B-BDCF-2EEAB752C6DB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9:20.590" v="1901" actId="14100"/>
          <ac:picMkLst>
            <pc:docMk/>
            <pc:sldMk cId="1436931066" sldId="257"/>
            <ac:picMk id="16" creationId="{F8C11A78-A9CD-4E53-9311-2E6F3FE0C131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5.986" v="51"/>
          <ac:picMkLst>
            <pc:docMk/>
            <pc:sldMk cId="1436931066" sldId="257"/>
            <ac:picMk id="1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C93F-7BD1-4EB1-9E45-A45202431CA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E18C9-C6DE-4918-B4C9-53560DE144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5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85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3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29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405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7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8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7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7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8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5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29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8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9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2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0F233-4056-413A-AF3C-057C30419A6D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236"/>
              </p:ext>
            </p:extLst>
          </p:nvPr>
        </p:nvGraphicFramePr>
        <p:xfrm>
          <a:off x="155436" y="662796"/>
          <a:ext cx="4928627" cy="6013978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65608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3863019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Tectonic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Tectonic hazard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Any hazard caused by the movement of the Earth i.e. earthquakes, volcanic eruptions and tsunamis.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7517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Natural hazard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the potential to cause damage, destruction and death to humans.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16797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Crust</a:t>
                      </a: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surface of the Earth. It is a rock layer split into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tectonic plates.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Convection currents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 in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mantle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(the semi-molten layer below the crust). These cause tectonic plates to move.</a:t>
                      </a:r>
                      <a:endParaRPr lang="en-GB" sz="10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Distribution of tectonic hazards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Earthquakes and volcanic eruptions are usually found in narrow bands on, or close to,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tectonic plate margins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Plate margin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Where two or more tectonic plates meet.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are three types of plate margin.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Destructive margin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plates move </a:t>
                      </a:r>
                      <a:r>
                        <a:rPr lang="en-GB" sz="10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towards each other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The oceanic plate is more dense so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subducts 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(is forced below)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below the continental plate.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0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Constructive margin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oceanic plates </a:t>
                      </a:r>
                      <a:r>
                        <a:rPr lang="en-GB" sz="10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move apart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magma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rises from the mantle to create new crust.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38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Conservative margin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Plates </a:t>
                      </a:r>
                      <a:r>
                        <a:rPr lang="en-GB" sz="10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move past each other or side by side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different speeds. Friction occurs and when pressure is released huge amounts of energy causes an earthquake.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25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Magnitude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strength of an earthquake. Measured on a scale from 1-10.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Primary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Damage caused directly by the hazard e.g. deaths from buildings collapsing.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Secondary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Damage caused by the primary effects e.g. disease due to contaminated water.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Immediate response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Actions that take place immediately after a disaster e.g. rescuing survivors.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Long-term response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Actions that are taken a while after a disaster e.g. rebuilding.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Designing earthquake-proof buildings e.g. reinforced foundations.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793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Preparation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Educating the community how to behave e.g.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earthquake drills.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006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155437" y="78021"/>
            <a:ext cx="4928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1 Question 1 – Hazards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70798"/>
              </p:ext>
            </p:extLst>
          </p:nvPr>
        </p:nvGraphicFramePr>
        <p:xfrm>
          <a:off x="5212080" y="2747895"/>
          <a:ext cx="6824483" cy="403949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362456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5462027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Climate change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Climate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the climate due to an increase in the blanket of</a:t>
                      </a: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greenhouse gases in the atmosphere which traps heat escaping the Earth.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7659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Greenhouse</a:t>
                      </a:r>
                      <a:r>
                        <a:rPr lang="en-GB" sz="1000" b="1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gases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Gases created by human activity causing climate change</a:t>
                      </a:r>
                      <a:r>
                        <a:rPr lang="en-GB" sz="1000" b="1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 carbon dioxide (CO2), methane (CH4).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29891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Orbital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rbit of Earth around the sun changes shape every 100,000 years - if closer to the sun = warmer climate. Natural cause of climate change.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Solar activity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sun is hotter (more dark spots) then Earth’s climate increases. Natural cause of climate change.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Volcanic eruptions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Dust ejected into atmosphere from volcanoes blocks sunlight and cools Earth..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Energy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Heating and power for homes and businesses that uses </a:t>
                      </a:r>
                      <a:r>
                        <a:rPr lang="en-GB" sz="1000" b="1" dirty="0"/>
                        <a:t>fossil fuels </a:t>
                      </a:r>
                      <a:r>
                        <a:rPr lang="en-GB" sz="1000" dirty="0"/>
                        <a:t>(oil, coal and gas) and release CO2 into the atmosphere. Human cause of climate change.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Transportation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Driving cars releases CO2 into the atmosphere. Human cause of climate change.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30066"/>
                  </a:ext>
                </a:extLst>
              </a:tr>
              <a:tr h="2330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Deforestation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Cutting down trees which releases CO2 into the atmosphere. Human cause of climate change.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Mitigation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Strategies that prevent greenhouse gases being released into the atmosphere.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55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Alternative energy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Renewable energy e.g. solar and wind which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uses fewer fossil fuels. A mitigation strategy.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7295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Planting trees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Trees absorb carbon dioxide and convert it into oxygen. A mitigation strategy.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50363"/>
                  </a:ext>
                </a:extLst>
              </a:tr>
              <a:tr h="247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Carbon capture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Stores carbon dioxide from power stations underground. A mitigation strategy.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Adaptation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Adapting to impacts of climate change e.g. building barriers on</a:t>
                      </a:r>
                      <a:r>
                        <a:rPr lang="en-GB" sz="1000" baseline="0" dirty="0"/>
                        <a:t> the coast to prevent flooding from sea level rise.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</a:tbl>
          </a:graphicData>
        </a:graphic>
      </p:graphicFrame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371B8FE0-3122-4E7D-972B-EA3C0CECD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114357"/>
              </p:ext>
            </p:extLst>
          </p:nvPr>
        </p:nvGraphicFramePr>
        <p:xfrm>
          <a:off x="5212080" y="70611"/>
          <a:ext cx="6824483" cy="255003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344168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5480315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Weather hazard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62346">
                <a:tc>
                  <a:txBody>
                    <a:bodyPr/>
                    <a:lstStyle/>
                    <a:p>
                      <a:pPr algn="ctr"/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Tropical storm structure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centre of a tropical storm is called the </a:t>
                      </a:r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(an area of light wind speeds and no rain).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 wall </a:t>
                      </a: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surrounds the eye. 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has very heavy rainfall and high winds over 100mph.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Tropical storm formation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 surface temperatures must be warm and over 27°C. The storm starts to spin due to the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Coriolis effect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(the natural rotation of the earth).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algn="ctr"/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Storm surges</a:t>
                      </a:r>
                      <a:endParaRPr lang="en-GB" sz="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large mass of water forced onto land by tropical storm winds.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27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Observing storms using satellites.</a:t>
                      </a:r>
                      <a:endParaRPr lang="en-GB" sz="1000" dirty="0">
                        <a:solidFill>
                          <a:srgbClr val="231F2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647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Prediction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Scientists use monitoring data to predict the path of a tropical storm so people can be evacuated.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Trying to reduce the damage caused by a tropical storm e.g. people removing trees near buildings.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Planning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Teaching the public what to do  e.g. National Hurricane Preparedness Week in the USA.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Extreme weather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Severe weather that is unusual with devastating impacts for people e.g. heatwave, heavy rain.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93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49662"/>
              </p:ext>
            </p:extLst>
          </p:nvPr>
        </p:nvGraphicFramePr>
        <p:xfrm>
          <a:off x="155436" y="139315"/>
          <a:ext cx="6336804" cy="3095518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61519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5175285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Ecosystem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Climate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The average weather conditions taken over a </a:t>
                      </a:r>
                      <a:r>
                        <a:rPr lang="en-GB" sz="1000" b="1" i="0" u="none" strike="noStrike" noProof="0" dirty="0">
                          <a:effectLst/>
                        </a:rPr>
                        <a:t>long period of time</a:t>
                      </a:r>
                      <a:r>
                        <a:rPr lang="en-GB" sz="1000" b="0" i="0" u="none" strike="noStrike" baseline="0" noProof="0" dirty="0">
                          <a:effectLst/>
                        </a:rPr>
                        <a:t> (30 years +).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Weather</a:t>
                      </a: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The day to day state of the atmosphere over a </a:t>
                      </a:r>
                      <a:r>
                        <a:rPr lang="en-GB" sz="1000" b="1" i="0" u="none" strike="noStrike" noProof="0" dirty="0">
                          <a:effectLst/>
                        </a:rPr>
                        <a:t>short period of time</a:t>
                      </a:r>
                      <a:r>
                        <a:rPr lang="en-GB" sz="1000" b="0" i="0" u="none" strike="noStrike" noProof="0" dirty="0">
                          <a:effectLst/>
                        </a:rPr>
                        <a:t>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Ecosystem</a:t>
                      </a: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A community of plants and animals living in a certain environment.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Biome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Very large ecosystems e.g. deserts, rainforests.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Biotic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Living things in an ecosystem.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Abiotic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Non-living things in an ecosystem.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Biodiversity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b="0" i="0" u="none" strike="noStrike" noProof="0" dirty="0">
                          <a:effectLst/>
                        </a:rPr>
                        <a:t>The variety of plant and animal life in an ecosystem.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Food chain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Shows how energy (food) is transferred between different elements in an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ecosystem</a:t>
                      </a:r>
                      <a:r>
                        <a:rPr lang="en-US" sz="1000" baseline="0" dirty="0"/>
                        <a:t> i.e.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what eats what. Arrows show the flow of energy.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Producer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An organism that uses sunlight to produce food</a:t>
                      </a:r>
                      <a:r>
                        <a:rPr lang="en-GB" sz="1000" baseline="0" dirty="0"/>
                        <a:t> e.g. a tree.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Consumer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organism that eats other living organisms (producers or other consumers).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Decomposer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Bacteria and fungi which break down dead producers or dead consumers.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7934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6675120" y="81381"/>
            <a:ext cx="5381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1 Question 2 – The living world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68090"/>
              </p:ext>
            </p:extLst>
          </p:nvPr>
        </p:nvGraphicFramePr>
        <p:xfrm>
          <a:off x="6647688" y="696519"/>
          <a:ext cx="5381897" cy="559397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36708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245189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Tropical rainforest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Rainforest distribution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 along the Equator in Asia, Africa and South America.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Biodiversity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Amazon Rainforest is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to millions of species of plants and animals.</a:t>
                      </a:r>
                      <a:endParaRPr lang="en-GB" sz="10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7659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Carbon sink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Rainforests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absorb CO2 and release oxygen so regulate global climate.</a:t>
                      </a:r>
                      <a:endParaRPr lang="en-GB" sz="10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29891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Rainforest climate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Climate is the same all year round. Temperature is above 25°C and rainfall is very high, around 2000mm a year.</a:t>
                      </a:r>
                      <a:endParaRPr lang="en-GB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err="1"/>
                        <a:t>Emergents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tallest trees in a rainforest, up to 30m high to access the sun.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Buttress roots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These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 along the surface of the soil to gather nutrients and are large to anchor trees to the ground.</a:t>
                      </a:r>
                      <a:endParaRPr lang="en-GB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Lianas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Vines that grow up trees to reach the sunlight at the top.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Sloths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Sloths have large claws to hang in the trees all day and are active at night (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nocturnal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to avoid predators.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30066"/>
                  </a:ext>
                </a:extLst>
              </a:tr>
              <a:tr h="247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Deforestation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removal of a large area of forest.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Logging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Companies remove trees in the rainforest and then sell them for profit. A cause of deforestation.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Commercial farming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Forests are cleared to make way for huge ranches to graze cattle. Makes up 80% of rainforest destruction in Brazil. A cause of deforestation.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415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Sustainable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Managing the rainforest to reduce impacts on biodiversity so that it lasts into the future.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51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Selective logging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older trees are removed and younger trees are left which helps to maintain the canopy and conserve natural habitats.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1881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Ecotourism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numbers of tourists visit the rainforest to learn about its importance without harming the environment.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783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International agreements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Legal agreement between different governments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reduce illegal logging.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Tropical Timber Agreement (2006)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restricts trade of rainforest wood so it is difficult to sell illegally felled trees.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468738"/>
                  </a:ext>
                </a:extLst>
              </a:tr>
            </a:tbl>
          </a:graphicData>
        </a:graphic>
      </p:graphicFrame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371B8FE0-3122-4E7D-972B-EA3C0CECD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14657"/>
              </p:ext>
            </p:extLst>
          </p:nvPr>
        </p:nvGraphicFramePr>
        <p:xfrm>
          <a:off x="155436" y="3385424"/>
          <a:ext cx="6336804" cy="324345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11661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5225143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Hot desert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6234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Hot desert distribution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  <a:latin typeface="+mn-lt"/>
                          <a:cs typeface="Times New Roman"/>
                        </a:rPr>
                        <a:t>Distribution is </a:t>
                      </a:r>
                      <a:r>
                        <a:rPr lang="en-GB" sz="1000" b="0" i="0" u="none" strike="noStrike" noProof="0" dirty="0">
                          <a:effectLst/>
                        </a:rPr>
                        <a:t>where something</a:t>
                      </a:r>
                      <a:r>
                        <a:rPr lang="en-GB" sz="1000" b="0" i="0" u="none" strike="noStrike" baseline="0" noProof="0" dirty="0">
                          <a:effectLst/>
                        </a:rPr>
                        <a:t> </a:t>
                      </a:r>
                      <a:r>
                        <a:rPr lang="en-GB" sz="1000" b="0" i="0" u="none" strike="noStrike" noProof="0" dirty="0">
                          <a:effectLst/>
                        </a:rPr>
                        <a:t>is located on a map.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Hot deserts are distributed</a:t>
                      </a:r>
                      <a:r>
                        <a:rPr lang="en-GB" sz="1000" b="0" i="0" u="none" strike="noStrike" baseline="0" noProof="0" dirty="0">
                          <a:effectLst/>
                        </a:rPr>
                        <a:t> close to the Tropic of Cancer &amp; Tropic of Capricorn.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Desert climate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231F20"/>
                          </a:solidFill>
                        </a:rPr>
                        <a:t>Temperatures can exceed 40°C</a:t>
                      </a:r>
                      <a:r>
                        <a:rPr lang="en-GB" sz="1000" baseline="0" dirty="0">
                          <a:solidFill>
                            <a:srgbClr val="231F20"/>
                          </a:solidFill>
                        </a:rPr>
                        <a:t> and rainfall is </a:t>
                      </a:r>
                      <a:r>
                        <a:rPr lang="en-GB" sz="1000" dirty="0">
                          <a:solidFill>
                            <a:srgbClr val="231F20"/>
                          </a:solidFill>
                        </a:rPr>
                        <a:t>less than 250mm a year.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Nocturnal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231F20"/>
                          </a:solidFill>
                        </a:rPr>
                        <a:t>Active at night e.g. a kangaroo</a:t>
                      </a:r>
                      <a:r>
                        <a:rPr lang="en-GB" sz="1000" baseline="0" dirty="0">
                          <a:solidFill>
                            <a:srgbClr val="231F20"/>
                          </a:solidFill>
                        </a:rPr>
                        <a:t> rat in a hot desert.</a:t>
                      </a:r>
                      <a:endParaRPr lang="en-GB" sz="1000" dirty="0">
                        <a:solidFill>
                          <a:srgbClr val="231F2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647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Succulents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Plants</a:t>
                      </a:r>
                      <a:r>
                        <a:rPr lang="en-GB" sz="1000" baseline="0" dirty="0"/>
                        <a:t> that </a:t>
                      </a:r>
                      <a:r>
                        <a:rPr lang="en-GB" sz="1000" dirty="0"/>
                        <a:t>store water in their stem.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Transpiration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kern="1200" dirty="0">
                          <a:solidFill>
                            <a:srgbClr val="231F20"/>
                          </a:solidFill>
                          <a:latin typeface="+mn-lt"/>
                          <a:ea typeface="+mn-ea"/>
                          <a:cs typeface="+mn-cs"/>
                        </a:rPr>
                        <a:t>The transfer of water from </a:t>
                      </a:r>
                      <a:r>
                        <a:rPr lang="en-GB" sz="1000" b="1" kern="1200" dirty="0">
                          <a:solidFill>
                            <a:srgbClr val="231F20"/>
                          </a:solidFill>
                          <a:latin typeface="+mn-lt"/>
                          <a:ea typeface="+mn-ea"/>
                          <a:cs typeface="+mn-cs"/>
                        </a:rPr>
                        <a:t>vegetation</a:t>
                      </a:r>
                      <a:r>
                        <a:rPr lang="en-GB" sz="1000" kern="1200" dirty="0">
                          <a:solidFill>
                            <a:srgbClr val="231F20"/>
                          </a:solidFill>
                          <a:latin typeface="+mn-lt"/>
                          <a:ea typeface="+mn-ea"/>
                          <a:cs typeface="+mn-cs"/>
                        </a:rPr>
                        <a:t> (trees/plants) to the atmosphere due to heat.</a:t>
                      </a:r>
                      <a:endParaRPr lang="en-US" sz="1000" kern="1200" dirty="0">
                        <a:solidFill>
                          <a:srgbClr val="231F2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Tap roots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Some desert plants have roots that can go 20 feet underground to access groundwater.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dirty="0">
                          <a:effectLst/>
                        </a:rPr>
                        <a:t>Desertification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effectLst/>
                        </a:rPr>
                        <a:t>A threat to deserts</a:t>
                      </a:r>
                      <a:r>
                        <a:rPr lang="en-US" sz="1000" b="0" baseline="0" dirty="0">
                          <a:effectLst/>
                        </a:rPr>
                        <a:t> -</a:t>
                      </a:r>
                      <a:r>
                        <a:rPr lang="en-US" sz="1000" b="0" i="0" u="none" strike="noStrike" noProof="0" dirty="0">
                          <a:effectLst/>
                          <a:latin typeface="+mn-lt"/>
                        </a:rPr>
                        <a:t> land on desert fringes (edges) turns to desert.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Overgrazing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Too many cattle/sheep eat plants or grass faster than it can re-grow.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Over-cultivation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Farming too</a:t>
                      </a:r>
                      <a:r>
                        <a:rPr lang="en-US" sz="1000" baseline="0" dirty="0"/>
                        <a:t> many </a:t>
                      </a:r>
                      <a:r>
                        <a:rPr lang="en-US" sz="1000" dirty="0"/>
                        <a:t>crops in the same area throughout the year.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97512"/>
                  </a:ext>
                </a:extLst>
              </a:tr>
              <a:tr h="1278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Soil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Not overusing soil so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it does not lose nutrients</a:t>
                      </a:r>
                      <a:r>
                        <a:rPr lang="en-US" sz="1000" baseline="0" dirty="0"/>
                        <a:t> e.g. </a:t>
                      </a:r>
                      <a:r>
                        <a:rPr lang="en-US" sz="1000" dirty="0"/>
                        <a:t>leaving land to rest after grazing animals.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12354"/>
                  </a:ext>
                </a:extLst>
              </a:tr>
              <a:tr h="190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Appropriate technology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Using cheap and easily available materials that are easy for local people to use</a:t>
                      </a:r>
                      <a:r>
                        <a:rPr lang="en-US" sz="1000" baseline="0" dirty="0"/>
                        <a:t> e.g. </a:t>
                      </a:r>
                      <a:r>
                        <a:rPr lang="en-US" sz="1000" b="1" dirty="0"/>
                        <a:t>solar cookers </a:t>
                      </a:r>
                      <a:r>
                        <a:rPr lang="en-US" sz="1000" dirty="0"/>
                        <a:t>which use the sun’s energy to heat food.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6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65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84515"/>
              </p:ext>
            </p:extLst>
          </p:nvPr>
        </p:nvGraphicFramePr>
        <p:xfrm>
          <a:off x="155436" y="111883"/>
          <a:ext cx="5940564" cy="644631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289316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651248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Coasts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Upland landscape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Mountainous areas of high relief (steep land) made of resistant hard rock e.g. granite.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Lowland landscape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of low relief and gently rolling hills made of soft rock.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Fetch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distance of open water over which the wind blows.</a:t>
                      </a:r>
                      <a:endParaRPr lang="en-GB" sz="10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723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Constructive wave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less energy with a strong swash and weak backwash.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Destructive wave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Powerful, tall waves formed by storms - have a weak swash and a strong backwash.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Sediment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Loose rock that has been eroded.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9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breaking down </a:t>
                      </a:r>
                      <a:r>
                        <a:rPr lang="en-GB" sz="10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transport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rocks by water, ice or wind.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Transportation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/>
                        <a:t>The movement of sediment along a coastline by </a:t>
                      </a:r>
                      <a:r>
                        <a:rPr lang="en-US" sz="1000" b="1" dirty="0"/>
                        <a:t>longshore drift</a:t>
                      </a:r>
                      <a:r>
                        <a:rPr lang="en-US" sz="1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Sediment transported by longshore drift is dropped when there is low wave energy.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Weathering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Breaking down of rock </a:t>
                      </a:r>
                      <a:r>
                        <a:rPr lang="en-GB" sz="10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situ</a:t>
                      </a:r>
                      <a:r>
                        <a:rPr lang="en-GB" sz="10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(staying in the same place) by water, wind or chemicals.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Freeze-thaw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 known as mechanical weathering – ice breaks rocks apart.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Biological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Weathering of rock by plants and animals.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79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Chemical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Weathering of rocks by acid in rain.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19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Abrasion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Sediment </a:t>
                      </a:r>
                      <a:r>
                        <a:rPr lang="en-GB" sz="1000" dirty="0"/>
                        <a:t>thrown at a cliff by waves.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294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Hydraulic action</a:t>
                      </a:r>
                      <a:r>
                        <a:rPr lang="en-GB" sz="1000" b="1"/>
                        <a:t>/power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Water is forced into cracks in rock which compresses the air. When the wave retreats the compressed air blasts out which forces the rock apart.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2828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Attrition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Sediment </a:t>
                      </a:r>
                      <a:r>
                        <a:rPr lang="en-GB" sz="1000" dirty="0"/>
                        <a:t>collides with other sediment to becomes smaller and more rounded.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36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Mass 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downward movement of rocks/soil from a cliff top under the influence of gravity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2105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Slumping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type of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 movement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slumping h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appens when rain soaks into soil which makes the saturated ground heavy.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1308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Erosional landforms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Landforms created by erosion e.g. (crack), caves, arches, stacks and stumps (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CCASS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372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Headland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Resistant rock which is eroded slowly so it protrudes (</a:t>
                      </a:r>
                      <a:r>
                        <a:rPr lang="en-GB" sz="10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sticks out) into the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83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area of land curved in shape which has been eroded between two headlands.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468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Discordant coastline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coast with alternating bands of hard and soft rocks – headlands and bays.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2715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Wave-cut notch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Formed at the bottom of a cliff when waves undercut it through erosion.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8444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Wave-cut platform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gently sloping rocky area left at the bottom of a retreating cliff.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2889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6294556" y="117957"/>
            <a:ext cx="5665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1 Question 3 – Coasts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5778"/>
              </p:ext>
            </p:extLst>
          </p:nvPr>
        </p:nvGraphicFramePr>
        <p:xfrm>
          <a:off x="6188765" y="826345"/>
          <a:ext cx="5847799" cy="488937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235111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612688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Coasts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47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Depositional landforms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Landforms created by deposition e.g. beaches, spits, bars, sand dunes.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Longshore drift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process of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sediment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being transported (moved) along a coast.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Sediment is transported in a zig zag movement, carried by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swash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(waves move up the beach in the direction of the prevailing wind) and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backwash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(waves go back down the beach at right angles due to gravity).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Coastal spit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long stetch of sand that stretches out to sea.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Joined to the land at one end, the seaward end has a hook due to the wind.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2574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Coastal 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 spit extends across a bay and connects two headlands/areas of coastline.</a:t>
                      </a:r>
                      <a:endParaRPr lang="en-GB" sz="10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091521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Sand dune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small hill of sand found on a coastline created by the wind.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9793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Hard 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solid, artificial structures to reduce erosion.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581186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Groynes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Wooden or rock barriers built at right angles to the beach to prevent longshore drift.</a:t>
                      </a:r>
                      <a:endParaRPr lang="en-GB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0655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Sea wall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concrete wall curved at the top to deflect wave power.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27981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Rip rap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Large boulders that force waves to dissipate (break) around them.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35936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Gabions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wire cages filled with rocks stacked on top of each other to absorb the power of waves.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6118"/>
                  </a:ext>
                </a:extLst>
              </a:tr>
              <a:tr h="1784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Soft 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smaller structures from natural resources to stop erosion.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83466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Managed retreat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Naturally protecting coasts by flooding low land to create salt marshes which act as a natural barrier to waves.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6893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Dune regeneration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 dunes are natural defences along a coastline. Dunes can be stabilised by planting marram grass.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4555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Beach nourishment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 is added to build a larger beach which absorbs wave power.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5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83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6577"/>
              </p:ext>
            </p:extLst>
          </p:nvPr>
        </p:nvGraphicFramePr>
        <p:xfrm>
          <a:off x="134983" y="653593"/>
          <a:ext cx="6053340" cy="6039788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9561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943779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Rivers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Drainage basin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land drained by a river and its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tributaries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(smaller rivers that run into a larger river).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Where a river starts in the mountains.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Mouth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Where a river ends and meets the sea.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Upper course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first stage of a river where it begins – the river channel is narrow and shallow.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Middle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river channel widens and deepens due to lateral (sideways) and vertical erosion.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Lower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river channel is very wide and deep.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Long profile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Diagram that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the gradient (steepness) of a river from upper course to lower course.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Cross profile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Diagram that shows how a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river channel becomes wider &amp; deeper downstream.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Hydraulic action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- the force of water hitting the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river bed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(bottom) and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(sides).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Abrasion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- sediment hitting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bed and banks of a river channel.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249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Attrition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- 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ediment hitting each other causing it to become rounder and smaller.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613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Traction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Type of river transportation – large rocks are rolled along the river bed.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2041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Saltation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river transportation – small rocks are bounced along the river bed.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458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Suspension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river transportation – light material is carried by the river.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929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Solution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river transportation - r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iver water is slightly acidic so dissolves some rock in the river.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98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Interlocking spurs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land sticking out of steep valley sides in the upper course. An erosional landform.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127507"/>
                  </a:ext>
                </a:extLst>
              </a:tr>
              <a:tr h="1232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Waterfalls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Erosional landform - formed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along a river when a band of hard rock lies over soft rock.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8729"/>
                  </a:ext>
                </a:extLst>
              </a:tr>
              <a:tr h="1232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Meanders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Bends in a river in the middle and lower course. The fastest velocity is on the </a:t>
                      </a: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outside bend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48221"/>
                  </a:ext>
                </a:extLst>
              </a:tr>
              <a:tr h="1232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Oxbow lakes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 meander bends cut off by faster flowing water when it has flooded.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284807"/>
                  </a:ext>
                </a:extLst>
              </a:tr>
              <a:tr h="12327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Levees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aised riverbanks formed when rivers flood. 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237565"/>
                  </a:ext>
                </a:extLst>
              </a:tr>
              <a:tr h="1551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Estuary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complex network of streams formed where a river meets the sea.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034788"/>
                  </a:ext>
                </a:extLst>
              </a:tr>
              <a:tr h="12327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Floodplains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ide, flat areas either side of the river in the lower course. </a:t>
                      </a:r>
                      <a:endParaRPr lang="en-GB" sz="10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318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Precipitation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Rain, sleet or snow.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233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134983" y="68818"/>
            <a:ext cx="6053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1 Question 4 – Rivers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35060"/>
              </p:ext>
            </p:extLst>
          </p:nvPr>
        </p:nvGraphicFramePr>
        <p:xfrm>
          <a:off x="6291072" y="200787"/>
          <a:ext cx="5765945" cy="645642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435570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330375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Rivers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13253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Interception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Trees intercept (capture)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precipitation so less water reaches rivers.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Transpiration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Loss of water vapour through plants.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70055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Infiltration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soaking into the ground.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Surface runoff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runs off a surface into a river or drains.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Saturated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When the ground cannot hold any more water.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Geology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Geology (rock type) can make areas more likely to flood if there are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impermeable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rocks in a area</a:t>
                      </a:r>
                      <a:r>
                        <a:rPr lang="en-GB" sz="1000" dirty="0"/>
                        <a:t> (rocks/surfaces that cannot store water).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6888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Relief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steepness of land.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Steep slopes = water will flow quickly downhill.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300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Urbanisation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/>
                        <a:t>More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buildings and roads prevent infiltration of rain into the ground because impermeable surfaces increase surface run off.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550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Deforestation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Cutting down trees – trees intercept rainfall and reduce surface runoff.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7295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Hydrograph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how a river responds to rainfall i.e. how quickly rainfall reaches a river.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50363"/>
                  </a:ext>
                </a:extLst>
              </a:tr>
              <a:tr h="327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Discharge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Hydrograph - volume of water which flows through a river in a given time measured in cubic meters per second (</a:t>
                      </a: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cumecs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Lag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Hydrograph -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difference between the time of heaviest rainfall and the point when the river contains the largest amount of water.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vl="0"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Rising limb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Hydrograph - shows the rising water after rainfall.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260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Channel straightening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Hard engineering -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 meander is straightened, widened and deepened.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1256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Embankments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Hard engineering -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raised (higher) river banks.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733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Hard engineering -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barrier built across a river to reduce the flow of water.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739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Flood relief channels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Hard engineering -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artificial river channels which divert water away from cities.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552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Floodplain zoning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engineering - floodplains are divided into zones with areas near the river only used for activities which are less important like fields.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27865"/>
                  </a:ext>
                </a:extLst>
              </a:tr>
              <a:tr h="283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Flood warnings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engineering - the Environment Agency warn the public of heavy rain in advance so they can prepare e.g. by moving valuables upstairs.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563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Planting trees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engineering – more trees </a:t>
                      </a:r>
                      <a:r>
                        <a:rPr lang="en-GB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prevent rainwater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reaching rivers.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48733"/>
                  </a:ext>
                </a:extLst>
              </a:tr>
              <a:tr h="1616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River restoration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engineering - removing hard engineering e.g. channel straightening to restore the river back to its natural conditions.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857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64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7" ma:contentTypeDescription="Create a new document." ma:contentTypeScope="" ma:versionID="0a5a4a8f2a8e9cb2c0aa33640d4a5f1f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7d381c97082b8251c1a1a8d863ff29fb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23b96d4-f1d9-4996-b9c2-0f0b546e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0e33877-0d9c-4448-a081-bfbc8db18336}" ma:internalName="TaxCatchAll" ma:showField="CatchAllData" ma:web="1ad6126b-2232-40d5-980a-379d6bf643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ad6126b-2232-40d5-980a-379d6bf6430d">
      <UserInfo>
        <DisplayName/>
        <AccountId xsi:nil="true"/>
        <AccountType/>
      </UserInfo>
    </SharedWithUsers>
    <TaxCatchAll xmlns="1ad6126b-2232-40d5-980a-379d6bf6430d" xsi:nil="true"/>
    <lcf76f155ced4ddcb4097134ff3c332f xmlns="18fe2d6c-0df0-45db-811d-fc008624a79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164B31-49C6-41A7-8087-FE25FFDB7BD4}"/>
</file>

<file path=customXml/itemProps2.xml><?xml version="1.0" encoding="utf-8"?>
<ds:datastoreItem xmlns:ds="http://schemas.openxmlformats.org/officeDocument/2006/customXml" ds:itemID="{5F76F28F-B288-4DBB-B040-3CD650988087}">
  <ds:schemaRefs>
    <ds:schemaRef ds:uri="http://purl.org/dc/terms/"/>
    <ds:schemaRef ds:uri="http://purl.org/dc/elements/1.1/"/>
    <ds:schemaRef ds:uri="http://schemas.microsoft.com/office/2006/metadata/properties"/>
    <ds:schemaRef ds:uri="1ad6126b-2232-40d5-980a-379d6bf6430d"/>
    <ds:schemaRef ds:uri="http://www.w3.org/XML/1998/namespace"/>
    <ds:schemaRef ds:uri="http://schemas.microsoft.com/office/2006/documentManagement/types"/>
    <ds:schemaRef ds:uri="18fe2d6c-0df0-45db-811d-fc008624a79f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5880A5-19E2-419F-949D-875AE777A4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2867</Words>
  <Application>Microsoft Office PowerPoint</Application>
  <PresentationFormat>Widescreen</PresentationFormat>
  <Paragraphs>339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Scarth</dc:creator>
  <cp:lastModifiedBy>Steven Kitson - Staff - DKA</cp:lastModifiedBy>
  <cp:revision>35</cp:revision>
  <dcterms:created xsi:type="dcterms:W3CDTF">2018-11-15T08:17:34Z</dcterms:created>
  <dcterms:modified xsi:type="dcterms:W3CDTF">2023-09-01T07:35:08Z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  <property fmtid="{D5CDD505-2E9C-101B-9397-08002B2CF9AE}" pid="3" name="Order">
    <vt:r8>14449400</vt:r8>
  </property>
  <property fmtid="{D5CDD505-2E9C-101B-9397-08002B2CF9AE}" pid="4" name="ComplianceAssetI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